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0" r:id="rId3"/>
    <p:sldMasterId id="2147483738" r:id="rId4"/>
    <p:sldMasterId id="2147483751" r:id="rId5"/>
    <p:sldMasterId id="2147483764" r:id="rId6"/>
    <p:sldMasterId id="2147483776" r:id="rId7"/>
    <p:sldMasterId id="2147483790" r:id="rId8"/>
    <p:sldMasterId id="2147483804" r:id="rId9"/>
  </p:sldMasterIdLst>
  <p:notesMasterIdLst>
    <p:notesMasterId r:id="rId34"/>
  </p:notesMasterIdLst>
  <p:handoutMasterIdLst>
    <p:handoutMasterId r:id="rId35"/>
  </p:handoutMasterIdLst>
  <p:sldIdLst>
    <p:sldId id="257" r:id="rId10"/>
    <p:sldId id="322" r:id="rId11"/>
    <p:sldId id="261" r:id="rId12"/>
    <p:sldId id="299" r:id="rId13"/>
    <p:sldId id="319" r:id="rId14"/>
    <p:sldId id="320" r:id="rId15"/>
    <p:sldId id="323" r:id="rId16"/>
    <p:sldId id="324" r:id="rId17"/>
    <p:sldId id="325" r:id="rId18"/>
    <p:sldId id="296" r:id="rId19"/>
    <p:sldId id="301" r:id="rId20"/>
    <p:sldId id="302" r:id="rId21"/>
    <p:sldId id="326" r:id="rId22"/>
    <p:sldId id="327" r:id="rId23"/>
    <p:sldId id="328" r:id="rId24"/>
    <p:sldId id="331" r:id="rId25"/>
    <p:sldId id="276" r:id="rId26"/>
    <p:sldId id="277" r:id="rId27"/>
    <p:sldId id="303" r:id="rId28"/>
    <p:sldId id="278" r:id="rId29"/>
    <p:sldId id="279" r:id="rId30"/>
    <p:sldId id="332" r:id="rId31"/>
    <p:sldId id="310" r:id="rId32"/>
    <p:sldId id="309" r:id="rId3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0066"/>
    <a:srgbClr val="66FFFF"/>
    <a:srgbClr val="FFFF66"/>
    <a:srgbClr val="FF0000"/>
    <a:srgbClr val="FFFFCC"/>
    <a:srgbClr val="6699FF"/>
    <a:srgbClr val="00009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584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9A753-B97D-4EC8-91E4-102C23326C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99081-A10E-45DB-8C47-5B40585986E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Library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5FC575-6DF0-4AB3-B3C7-FEAFE811B88E}" type="parTrans" cxnId="{B310FEAF-F936-49DB-B19E-A001796B5841}">
      <dgm:prSet/>
      <dgm:spPr/>
      <dgm:t>
        <a:bodyPr/>
        <a:lstStyle/>
        <a:p>
          <a:endParaRPr lang="en-US"/>
        </a:p>
      </dgm:t>
    </dgm:pt>
    <dgm:pt modelId="{7FD4F09C-21DB-486C-9D17-E03ACD88C85F}" type="sibTrans" cxnId="{B310FEAF-F936-49DB-B19E-A001796B5841}">
      <dgm:prSet/>
      <dgm:spPr/>
      <dgm:t>
        <a:bodyPr/>
        <a:lstStyle/>
        <a:p>
          <a:endParaRPr lang="en-US"/>
        </a:p>
      </dgm:t>
    </dgm:pt>
    <dgm:pt modelId="{C242566D-9DB2-4EFB-B5AE-FF1EA52E5103}">
      <dgm:prSet phldrT="[Text]" custT="1"/>
      <dgm:spPr/>
      <dgm:t>
        <a:bodyPr/>
        <a:lstStyle/>
        <a:p>
          <a:r>
            <a:rPr lang="en-US" altLang="zh-CN" sz="20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Develop prototype of the index</a:t>
          </a:r>
          <a:endParaRPr lang="en-US" sz="2000" dirty="0"/>
        </a:p>
      </dgm:t>
    </dgm:pt>
    <dgm:pt modelId="{F9EFCC28-46A9-43BD-9844-65958DEB888C}" type="parTrans" cxnId="{6051E1F6-ABA2-47CA-9FD8-C0727F22E7AD}">
      <dgm:prSet/>
      <dgm:spPr/>
      <dgm:t>
        <a:bodyPr/>
        <a:lstStyle/>
        <a:p>
          <a:endParaRPr lang="en-US"/>
        </a:p>
      </dgm:t>
    </dgm:pt>
    <dgm:pt modelId="{EDA96422-5B5B-4D41-9B9D-1F2742777000}" type="sibTrans" cxnId="{6051E1F6-ABA2-47CA-9FD8-C0727F22E7AD}">
      <dgm:prSet/>
      <dgm:spPr/>
      <dgm:t>
        <a:bodyPr/>
        <a:lstStyle/>
        <a:p>
          <a:endParaRPr lang="en-US"/>
        </a:p>
      </dgm:t>
    </dgm:pt>
    <dgm:pt modelId="{60C9C921-FFE0-4523-91C3-F5C5F79A5023}">
      <dgm:prSet phldrT="[Text]" custT="1"/>
      <dgm:spPr/>
      <dgm:t>
        <a:bodyPr/>
        <a:lstStyle/>
        <a:p>
          <a:r>
            <a:rPr lang="en-US" altLang="ja-JP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Chinese Civilisation Centre</a:t>
          </a:r>
          <a:endParaRPr lang="en-US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39AC12-255C-43ED-AE43-F0BEF7A3C3A6}" type="parTrans" cxnId="{8BEE5895-4434-424C-B6BE-ACA3E3923951}">
      <dgm:prSet/>
      <dgm:spPr/>
      <dgm:t>
        <a:bodyPr/>
        <a:lstStyle/>
        <a:p>
          <a:endParaRPr lang="en-US"/>
        </a:p>
      </dgm:t>
    </dgm:pt>
    <dgm:pt modelId="{E0D98FDF-332E-4CFD-89FC-C64F7CE55F02}" type="sibTrans" cxnId="{8BEE5895-4434-424C-B6BE-ACA3E3923951}">
      <dgm:prSet/>
      <dgm:spPr/>
      <dgm:t>
        <a:bodyPr/>
        <a:lstStyle/>
        <a:p>
          <a:endParaRPr lang="en-US"/>
        </a:p>
      </dgm:t>
    </dgm:pt>
    <dgm:pt modelId="{B3BF3EE9-F1EB-4465-BDDB-22AE31430E56}">
      <dgm:prSet phldrT="[Text]" custT="1"/>
      <dgm:spPr/>
      <dgm:t>
        <a:bodyPr/>
        <a:lstStyle/>
        <a:p>
          <a:r>
            <a:rPr kumimoji="0" lang="en-US" altLang="ja-JP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Provide academic advices in the perspective of Chinese history and culture </a:t>
          </a:r>
          <a:endParaRPr lang="en-US" sz="2000" dirty="0"/>
        </a:p>
      </dgm:t>
    </dgm:pt>
    <dgm:pt modelId="{D3F3BABA-21EF-4000-A477-1A5B45321919}" type="parTrans" cxnId="{B97A160D-90C1-4533-B5D7-D8E9DB5CBDC3}">
      <dgm:prSet/>
      <dgm:spPr/>
      <dgm:t>
        <a:bodyPr/>
        <a:lstStyle/>
        <a:p>
          <a:endParaRPr lang="en-US"/>
        </a:p>
      </dgm:t>
    </dgm:pt>
    <dgm:pt modelId="{0A3C2102-2D1D-4A1A-BC0B-894A2202384D}" type="sibTrans" cxnId="{B97A160D-90C1-4533-B5D7-D8E9DB5CBDC3}">
      <dgm:prSet/>
      <dgm:spPr/>
      <dgm:t>
        <a:bodyPr/>
        <a:lstStyle/>
        <a:p>
          <a:endParaRPr lang="en-US"/>
        </a:p>
      </dgm:t>
    </dgm:pt>
    <dgm:pt modelId="{1D29DE50-6A43-49DD-BA15-44AB0992F9F0}">
      <dgm:prSet phldrT="[Text]" custT="1"/>
      <dgm:spPr/>
      <dgm:t>
        <a:bodyPr/>
        <a:lstStyle/>
        <a:p>
          <a:r>
            <a:rPr lang="en-US" altLang="ja-JP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Department of Chinese, Translation &amp; Linguistics</a:t>
          </a:r>
          <a:endParaRPr lang="en-US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CF15EA-6988-4095-92F1-82FAB2CF67C1}" type="parTrans" cxnId="{EF33339C-950D-46B2-B650-AA8050F28E31}">
      <dgm:prSet/>
      <dgm:spPr/>
      <dgm:t>
        <a:bodyPr/>
        <a:lstStyle/>
        <a:p>
          <a:endParaRPr lang="en-US"/>
        </a:p>
      </dgm:t>
    </dgm:pt>
    <dgm:pt modelId="{AEB8E900-E35D-4A05-8B6D-BB38400F507E}" type="sibTrans" cxnId="{EF33339C-950D-46B2-B650-AA8050F28E31}">
      <dgm:prSet/>
      <dgm:spPr/>
      <dgm:t>
        <a:bodyPr/>
        <a:lstStyle/>
        <a:p>
          <a:endParaRPr lang="en-US"/>
        </a:p>
      </dgm:t>
    </dgm:pt>
    <dgm:pt modelId="{6DBA04D1-6C7D-4596-B5BE-A31AD530BD40}">
      <dgm:prSet phldrT="[Text]" custT="1"/>
      <dgm:spPr/>
      <dgm:t>
        <a:bodyPr/>
        <a:lstStyle/>
        <a:p>
          <a:r>
            <a:rPr kumimoji="0" lang="en-US" altLang="ja-JP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Provide academic advices in the perspective of Korean language and culture </a:t>
          </a:r>
          <a:endParaRPr lang="en-US" sz="2000" dirty="0"/>
        </a:p>
      </dgm:t>
    </dgm:pt>
    <dgm:pt modelId="{670B01CF-F9EB-420B-810B-0A946F13EA81}" type="parTrans" cxnId="{8DBCF886-4112-4303-8D23-00BAD48600C4}">
      <dgm:prSet/>
      <dgm:spPr/>
      <dgm:t>
        <a:bodyPr/>
        <a:lstStyle/>
        <a:p>
          <a:endParaRPr lang="en-US"/>
        </a:p>
      </dgm:t>
    </dgm:pt>
    <dgm:pt modelId="{EC28D01E-2226-4397-A7B7-15EAEFF77816}" type="sibTrans" cxnId="{8DBCF886-4112-4303-8D23-00BAD48600C4}">
      <dgm:prSet/>
      <dgm:spPr/>
      <dgm:t>
        <a:bodyPr/>
        <a:lstStyle/>
        <a:p>
          <a:endParaRPr lang="en-US"/>
        </a:p>
      </dgm:t>
    </dgm:pt>
    <dgm:pt modelId="{EF3B45AA-10A3-4E33-A17F-92B34A6FE1FD}">
      <dgm:prSet custT="1"/>
      <dgm:spPr/>
      <dgm:t>
        <a:bodyPr/>
        <a:lstStyle/>
        <a:p>
          <a:r>
            <a:rPr lang="en-US" altLang="zh-CN" sz="17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Establish index structure</a:t>
          </a:r>
        </a:p>
      </dgm:t>
    </dgm:pt>
    <dgm:pt modelId="{8C52A160-F5DF-4811-AF21-B72085811A56}" type="parTrans" cxnId="{5A071665-5E41-48D0-894A-A081D3836A97}">
      <dgm:prSet/>
      <dgm:spPr/>
      <dgm:t>
        <a:bodyPr/>
        <a:lstStyle/>
        <a:p>
          <a:endParaRPr lang="en-US"/>
        </a:p>
      </dgm:t>
    </dgm:pt>
    <dgm:pt modelId="{B7B0A2E9-BD9C-4B68-9351-2E3D73EEC093}" type="sibTrans" cxnId="{5A071665-5E41-48D0-894A-A081D3836A97}">
      <dgm:prSet/>
      <dgm:spPr/>
      <dgm:t>
        <a:bodyPr/>
        <a:lstStyle/>
        <a:p>
          <a:endParaRPr lang="en-US"/>
        </a:p>
      </dgm:t>
    </dgm:pt>
    <dgm:pt modelId="{6133833D-E1C3-4145-B4B0-FA835881B4C0}">
      <dgm:prSet custT="1"/>
      <dgm:spPr/>
      <dgm:t>
        <a:bodyPr/>
        <a:lstStyle/>
        <a:p>
          <a:r>
            <a:rPr lang="en-US" altLang="zh-CN" sz="17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Determine indexing elements</a:t>
          </a:r>
        </a:p>
      </dgm:t>
    </dgm:pt>
    <dgm:pt modelId="{867019BC-A244-4B59-9CF5-DE106A9DC464}" type="parTrans" cxnId="{25F38D39-FB50-434C-9041-1804928B1990}">
      <dgm:prSet/>
      <dgm:spPr/>
      <dgm:t>
        <a:bodyPr/>
        <a:lstStyle/>
        <a:p>
          <a:endParaRPr lang="en-US"/>
        </a:p>
      </dgm:t>
    </dgm:pt>
    <dgm:pt modelId="{FBD319BC-2A88-4D74-BDD1-116CD8B4990D}" type="sibTrans" cxnId="{25F38D39-FB50-434C-9041-1804928B1990}">
      <dgm:prSet/>
      <dgm:spPr/>
      <dgm:t>
        <a:bodyPr/>
        <a:lstStyle/>
        <a:p>
          <a:endParaRPr lang="en-US"/>
        </a:p>
      </dgm:t>
    </dgm:pt>
    <dgm:pt modelId="{0C2DCE25-17AB-46CF-8835-FB6EF62426A3}">
      <dgm:prSet custT="1"/>
      <dgm:spPr/>
      <dgm:t>
        <a:bodyPr/>
        <a:lstStyle/>
        <a:p>
          <a:r>
            <a:rPr lang="en-US" altLang="zh-CN" sz="17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Define indexable terms</a:t>
          </a:r>
        </a:p>
      </dgm:t>
    </dgm:pt>
    <dgm:pt modelId="{40C9A2F0-CF0F-4434-A612-8794CB46E37C}" type="parTrans" cxnId="{CC300185-BBD1-4F6D-A504-D670570A33AA}">
      <dgm:prSet/>
      <dgm:spPr/>
      <dgm:t>
        <a:bodyPr/>
        <a:lstStyle/>
        <a:p>
          <a:endParaRPr lang="en-US"/>
        </a:p>
      </dgm:t>
    </dgm:pt>
    <dgm:pt modelId="{0BAD4573-3318-4D4D-95EE-0087D4888903}" type="sibTrans" cxnId="{CC300185-BBD1-4F6D-A504-D670570A33AA}">
      <dgm:prSet/>
      <dgm:spPr/>
      <dgm:t>
        <a:bodyPr/>
        <a:lstStyle/>
        <a:p>
          <a:endParaRPr lang="en-US"/>
        </a:p>
      </dgm:t>
    </dgm:pt>
    <dgm:pt modelId="{E35302CD-5571-4A31-BCD2-A722A1707E2D}">
      <dgm:prSet custT="1"/>
      <dgm:spPr/>
      <dgm:t>
        <a:bodyPr/>
        <a:lstStyle/>
        <a:p>
          <a:r>
            <a:rPr lang="en-US" altLang="zh-CN" sz="17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Staff training</a:t>
          </a:r>
        </a:p>
      </dgm:t>
    </dgm:pt>
    <dgm:pt modelId="{5ED89D37-4523-4344-B3A0-9C21E286FD60}" type="parTrans" cxnId="{411854D9-B759-48BD-A8E0-1FCB3B19D330}">
      <dgm:prSet/>
      <dgm:spPr/>
      <dgm:t>
        <a:bodyPr/>
        <a:lstStyle/>
        <a:p>
          <a:endParaRPr lang="en-US"/>
        </a:p>
      </dgm:t>
    </dgm:pt>
    <dgm:pt modelId="{C124EEF0-4450-4689-A075-4F44853DB1B7}" type="sibTrans" cxnId="{411854D9-B759-48BD-A8E0-1FCB3B19D330}">
      <dgm:prSet/>
      <dgm:spPr/>
      <dgm:t>
        <a:bodyPr/>
        <a:lstStyle/>
        <a:p>
          <a:endParaRPr lang="en-US"/>
        </a:p>
      </dgm:t>
    </dgm:pt>
    <dgm:pt modelId="{52716FDA-7230-404C-9572-9BCEF1C61580}" type="pres">
      <dgm:prSet presAssocID="{C009A753-B97D-4EC8-91E4-102C23326C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6B6AE9-B781-4AEF-885F-ECDA37C175B4}" type="pres">
      <dgm:prSet presAssocID="{E9199081-A10E-45DB-8C47-5B40585986E7}" presName="composite" presStyleCnt="0"/>
      <dgm:spPr/>
    </dgm:pt>
    <dgm:pt modelId="{1D7C916F-E3A8-4BFF-AF06-424552E04B12}" type="pres">
      <dgm:prSet presAssocID="{E9199081-A10E-45DB-8C47-5B40585986E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D281E-66E7-4EB6-A6E3-56D967F5BCED}" type="pres">
      <dgm:prSet presAssocID="{E9199081-A10E-45DB-8C47-5B40585986E7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7C834-C621-4C8C-9A74-D469DD609660}" type="pres">
      <dgm:prSet presAssocID="{7FD4F09C-21DB-486C-9D17-E03ACD88C85F}" presName="space" presStyleCnt="0"/>
      <dgm:spPr/>
    </dgm:pt>
    <dgm:pt modelId="{AEBEBFD6-38AA-422C-9528-58F67A78B2E3}" type="pres">
      <dgm:prSet presAssocID="{60C9C921-FFE0-4523-91C3-F5C5F79A5023}" presName="composite" presStyleCnt="0"/>
      <dgm:spPr/>
    </dgm:pt>
    <dgm:pt modelId="{79A92E9D-B60B-486B-96E3-B5640FBFCB3C}" type="pres">
      <dgm:prSet presAssocID="{60C9C921-FFE0-4523-91C3-F5C5F79A502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C8C7F-CAD4-4919-A185-1B337F1BAF7A}" type="pres">
      <dgm:prSet presAssocID="{60C9C921-FFE0-4523-91C3-F5C5F79A5023}" presName="desTx" presStyleLbl="alignAccFollow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E181A-947A-4F1C-9B3A-7917DF455F82}" type="pres">
      <dgm:prSet presAssocID="{E0D98FDF-332E-4CFD-89FC-C64F7CE55F02}" presName="space" presStyleCnt="0"/>
      <dgm:spPr/>
    </dgm:pt>
    <dgm:pt modelId="{744D60EA-F487-43A8-9477-642030CCF678}" type="pres">
      <dgm:prSet presAssocID="{1D29DE50-6A43-49DD-BA15-44AB0992F9F0}" presName="composite" presStyleCnt="0"/>
      <dgm:spPr/>
    </dgm:pt>
    <dgm:pt modelId="{16641067-7151-4371-9DC7-21515350635B}" type="pres">
      <dgm:prSet presAssocID="{1D29DE50-6A43-49DD-BA15-44AB0992F9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C7039-26CC-43E3-996B-64BE24192ACF}" type="pres">
      <dgm:prSet presAssocID="{1D29DE50-6A43-49DD-BA15-44AB0992F9F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16A66-E820-43C2-B828-9B44AAD0915C}" type="presOf" srcId="{1D29DE50-6A43-49DD-BA15-44AB0992F9F0}" destId="{16641067-7151-4371-9DC7-21515350635B}" srcOrd="0" destOrd="0" presId="urn:microsoft.com/office/officeart/2005/8/layout/hList1"/>
    <dgm:cxn modelId="{5A071665-5E41-48D0-894A-A081D3836A97}" srcId="{C242566D-9DB2-4EFB-B5AE-FF1EA52E5103}" destId="{EF3B45AA-10A3-4E33-A17F-92B34A6FE1FD}" srcOrd="0" destOrd="0" parTransId="{8C52A160-F5DF-4811-AF21-B72085811A56}" sibTransId="{B7B0A2E9-BD9C-4B68-9351-2E3D73EEC093}"/>
    <dgm:cxn modelId="{D65805C1-0D95-4DA3-AEE3-89905394A614}" type="presOf" srcId="{6DBA04D1-6C7D-4596-B5BE-A31AD530BD40}" destId="{130C7039-26CC-43E3-996B-64BE24192ACF}" srcOrd="0" destOrd="0" presId="urn:microsoft.com/office/officeart/2005/8/layout/hList1"/>
    <dgm:cxn modelId="{B310FEAF-F936-49DB-B19E-A001796B5841}" srcId="{C009A753-B97D-4EC8-91E4-102C23326C8E}" destId="{E9199081-A10E-45DB-8C47-5B40585986E7}" srcOrd="0" destOrd="0" parTransId="{945FC575-6DF0-4AB3-B3C7-FEAFE811B88E}" sibTransId="{7FD4F09C-21DB-486C-9D17-E03ACD88C85F}"/>
    <dgm:cxn modelId="{D930E1E2-5F3F-460C-A5F0-A8419633682C}" type="presOf" srcId="{0C2DCE25-17AB-46CF-8835-FB6EF62426A3}" destId="{E26D281E-66E7-4EB6-A6E3-56D967F5BCED}" srcOrd="0" destOrd="3" presId="urn:microsoft.com/office/officeart/2005/8/layout/hList1"/>
    <dgm:cxn modelId="{CC300185-BBD1-4F6D-A504-D670570A33AA}" srcId="{C242566D-9DB2-4EFB-B5AE-FF1EA52E5103}" destId="{0C2DCE25-17AB-46CF-8835-FB6EF62426A3}" srcOrd="2" destOrd="0" parTransId="{40C9A2F0-CF0F-4434-A612-8794CB46E37C}" sibTransId="{0BAD4573-3318-4D4D-95EE-0087D4888903}"/>
    <dgm:cxn modelId="{3D566FBD-A2CB-4334-B0C2-35D2B769C02A}" type="presOf" srcId="{B3BF3EE9-F1EB-4465-BDDB-22AE31430E56}" destId="{703C8C7F-CAD4-4919-A185-1B337F1BAF7A}" srcOrd="0" destOrd="0" presId="urn:microsoft.com/office/officeart/2005/8/layout/hList1"/>
    <dgm:cxn modelId="{6CE3BED1-7CB4-4B01-B9C8-3F353F191D17}" type="presOf" srcId="{E35302CD-5571-4A31-BCD2-A722A1707E2D}" destId="{E26D281E-66E7-4EB6-A6E3-56D967F5BCED}" srcOrd="0" destOrd="4" presId="urn:microsoft.com/office/officeart/2005/8/layout/hList1"/>
    <dgm:cxn modelId="{8DBCF886-4112-4303-8D23-00BAD48600C4}" srcId="{1D29DE50-6A43-49DD-BA15-44AB0992F9F0}" destId="{6DBA04D1-6C7D-4596-B5BE-A31AD530BD40}" srcOrd="0" destOrd="0" parTransId="{670B01CF-F9EB-420B-810B-0A946F13EA81}" sibTransId="{EC28D01E-2226-4397-A7B7-15EAEFF77816}"/>
    <dgm:cxn modelId="{C693D260-4FBB-4BA1-834C-BAFC4A3A5D0C}" type="presOf" srcId="{C242566D-9DB2-4EFB-B5AE-FF1EA52E5103}" destId="{E26D281E-66E7-4EB6-A6E3-56D967F5BCED}" srcOrd="0" destOrd="0" presId="urn:microsoft.com/office/officeart/2005/8/layout/hList1"/>
    <dgm:cxn modelId="{B97A160D-90C1-4533-B5D7-D8E9DB5CBDC3}" srcId="{60C9C921-FFE0-4523-91C3-F5C5F79A5023}" destId="{B3BF3EE9-F1EB-4465-BDDB-22AE31430E56}" srcOrd="0" destOrd="0" parTransId="{D3F3BABA-21EF-4000-A477-1A5B45321919}" sibTransId="{0A3C2102-2D1D-4A1A-BC0B-894A2202384D}"/>
    <dgm:cxn modelId="{9A08F9A8-9C33-4BDD-B366-255D900A9559}" type="presOf" srcId="{C009A753-B97D-4EC8-91E4-102C23326C8E}" destId="{52716FDA-7230-404C-9572-9BCEF1C61580}" srcOrd="0" destOrd="0" presId="urn:microsoft.com/office/officeart/2005/8/layout/hList1"/>
    <dgm:cxn modelId="{7FB15F03-43B7-4D61-9C64-7602F20BEC9D}" type="presOf" srcId="{60C9C921-FFE0-4523-91C3-F5C5F79A5023}" destId="{79A92E9D-B60B-486B-96E3-B5640FBFCB3C}" srcOrd="0" destOrd="0" presId="urn:microsoft.com/office/officeart/2005/8/layout/hList1"/>
    <dgm:cxn modelId="{9AEC04CA-7AC0-48E6-A50E-6AA34904614B}" type="presOf" srcId="{6133833D-E1C3-4145-B4B0-FA835881B4C0}" destId="{E26D281E-66E7-4EB6-A6E3-56D967F5BCED}" srcOrd="0" destOrd="2" presId="urn:microsoft.com/office/officeart/2005/8/layout/hList1"/>
    <dgm:cxn modelId="{F0F833BE-B483-44A7-99F3-B36ECF2D229A}" type="presOf" srcId="{EF3B45AA-10A3-4E33-A17F-92B34A6FE1FD}" destId="{E26D281E-66E7-4EB6-A6E3-56D967F5BCED}" srcOrd="0" destOrd="1" presId="urn:microsoft.com/office/officeart/2005/8/layout/hList1"/>
    <dgm:cxn modelId="{411854D9-B759-48BD-A8E0-1FCB3B19D330}" srcId="{C242566D-9DB2-4EFB-B5AE-FF1EA52E5103}" destId="{E35302CD-5571-4A31-BCD2-A722A1707E2D}" srcOrd="3" destOrd="0" parTransId="{5ED89D37-4523-4344-B3A0-9C21E286FD60}" sibTransId="{C124EEF0-4450-4689-A075-4F44853DB1B7}"/>
    <dgm:cxn modelId="{0FC9E693-67FB-4D8A-A0C1-BB99D60DD340}" type="presOf" srcId="{E9199081-A10E-45DB-8C47-5B40585986E7}" destId="{1D7C916F-E3A8-4BFF-AF06-424552E04B12}" srcOrd="0" destOrd="0" presId="urn:microsoft.com/office/officeart/2005/8/layout/hList1"/>
    <dgm:cxn modelId="{8BEE5895-4434-424C-B6BE-ACA3E3923951}" srcId="{C009A753-B97D-4EC8-91E4-102C23326C8E}" destId="{60C9C921-FFE0-4523-91C3-F5C5F79A5023}" srcOrd="1" destOrd="0" parTransId="{C439AC12-255C-43ED-AE43-F0BEF7A3C3A6}" sibTransId="{E0D98FDF-332E-4CFD-89FC-C64F7CE55F02}"/>
    <dgm:cxn modelId="{25F38D39-FB50-434C-9041-1804928B1990}" srcId="{C242566D-9DB2-4EFB-B5AE-FF1EA52E5103}" destId="{6133833D-E1C3-4145-B4B0-FA835881B4C0}" srcOrd="1" destOrd="0" parTransId="{867019BC-A244-4B59-9CF5-DE106A9DC464}" sibTransId="{FBD319BC-2A88-4D74-BDD1-116CD8B4990D}"/>
    <dgm:cxn modelId="{EF33339C-950D-46B2-B650-AA8050F28E31}" srcId="{C009A753-B97D-4EC8-91E4-102C23326C8E}" destId="{1D29DE50-6A43-49DD-BA15-44AB0992F9F0}" srcOrd="2" destOrd="0" parTransId="{AACF15EA-6988-4095-92F1-82FAB2CF67C1}" sibTransId="{AEB8E900-E35D-4A05-8B6D-BB38400F507E}"/>
    <dgm:cxn modelId="{6051E1F6-ABA2-47CA-9FD8-C0727F22E7AD}" srcId="{E9199081-A10E-45DB-8C47-5B40585986E7}" destId="{C242566D-9DB2-4EFB-B5AE-FF1EA52E5103}" srcOrd="0" destOrd="0" parTransId="{F9EFCC28-46A9-43BD-9844-65958DEB888C}" sibTransId="{EDA96422-5B5B-4D41-9B9D-1F2742777000}"/>
    <dgm:cxn modelId="{245512BA-0A09-4AEE-BBF9-31554290A7A1}" type="presParOf" srcId="{52716FDA-7230-404C-9572-9BCEF1C61580}" destId="{DD6B6AE9-B781-4AEF-885F-ECDA37C175B4}" srcOrd="0" destOrd="0" presId="urn:microsoft.com/office/officeart/2005/8/layout/hList1"/>
    <dgm:cxn modelId="{6BFFB53B-BE7C-47F3-8980-8B2B36DFF99D}" type="presParOf" srcId="{DD6B6AE9-B781-4AEF-885F-ECDA37C175B4}" destId="{1D7C916F-E3A8-4BFF-AF06-424552E04B12}" srcOrd="0" destOrd="0" presId="urn:microsoft.com/office/officeart/2005/8/layout/hList1"/>
    <dgm:cxn modelId="{37139407-7B49-4063-AA17-DD731FE4F3A0}" type="presParOf" srcId="{DD6B6AE9-B781-4AEF-885F-ECDA37C175B4}" destId="{E26D281E-66E7-4EB6-A6E3-56D967F5BCED}" srcOrd="1" destOrd="0" presId="urn:microsoft.com/office/officeart/2005/8/layout/hList1"/>
    <dgm:cxn modelId="{B63C6E35-D8D7-4446-802F-E1C261C0880B}" type="presParOf" srcId="{52716FDA-7230-404C-9572-9BCEF1C61580}" destId="{EEB7C834-C621-4C8C-9A74-D469DD609660}" srcOrd="1" destOrd="0" presId="urn:microsoft.com/office/officeart/2005/8/layout/hList1"/>
    <dgm:cxn modelId="{E9F4144A-1D44-43AF-B310-2687F0833B9E}" type="presParOf" srcId="{52716FDA-7230-404C-9572-9BCEF1C61580}" destId="{AEBEBFD6-38AA-422C-9528-58F67A78B2E3}" srcOrd="2" destOrd="0" presId="urn:microsoft.com/office/officeart/2005/8/layout/hList1"/>
    <dgm:cxn modelId="{3D850B61-8B19-4FEA-9519-C14BFDBD9005}" type="presParOf" srcId="{AEBEBFD6-38AA-422C-9528-58F67A78B2E3}" destId="{79A92E9D-B60B-486B-96E3-B5640FBFCB3C}" srcOrd="0" destOrd="0" presId="urn:microsoft.com/office/officeart/2005/8/layout/hList1"/>
    <dgm:cxn modelId="{300F85B8-8AE0-4F94-BEEC-4DF7100A409B}" type="presParOf" srcId="{AEBEBFD6-38AA-422C-9528-58F67A78B2E3}" destId="{703C8C7F-CAD4-4919-A185-1B337F1BAF7A}" srcOrd="1" destOrd="0" presId="urn:microsoft.com/office/officeart/2005/8/layout/hList1"/>
    <dgm:cxn modelId="{619BB82A-ADA3-4B14-B436-D57FCFFCB8E4}" type="presParOf" srcId="{52716FDA-7230-404C-9572-9BCEF1C61580}" destId="{9DAE181A-947A-4F1C-9B3A-7917DF455F82}" srcOrd="3" destOrd="0" presId="urn:microsoft.com/office/officeart/2005/8/layout/hList1"/>
    <dgm:cxn modelId="{5B30A277-4C65-4BF5-90F4-C62E4E4E6CAA}" type="presParOf" srcId="{52716FDA-7230-404C-9572-9BCEF1C61580}" destId="{744D60EA-F487-43A8-9477-642030CCF678}" srcOrd="4" destOrd="0" presId="urn:microsoft.com/office/officeart/2005/8/layout/hList1"/>
    <dgm:cxn modelId="{5291D057-7919-4194-B277-6D26867D921C}" type="presParOf" srcId="{744D60EA-F487-43A8-9477-642030CCF678}" destId="{16641067-7151-4371-9DC7-21515350635B}" srcOrd="0" destOrd="0" presId="urn:microsoft.com/office/officeart/2005/8/layout/hList1"/>
    <dgm:cxn modelId="{9B1524D3-34AD-4F64-859F-D92D17DA701B}" type="presParOf" srcId="{744D60EA-F487-43A8-9477-642030CCF678}" destId="{130C7039-26CC-43E3-996B-64BE24192A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9A753-B97D-4EC8-91E4-102C23326C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99081-A10E-45DB-8C47-5B40585986E7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CityUHK</a:t>
          </a:r>
          <a:endParaRPr lang="en-U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5FC575-6DF0-4AB3-B3C7-FEAFE811B88E}" type="parTrans" cxnId="{B310FEAF-F936-49DB-B19E-A001796B5841}">
      <dgm:prSet/>
      <dgm:spPr/>
      <dgm:t>
        <a:bodyPr/>
        <a:lstStyle/>
        <a:p>
          <a:endParaRPr lang="en-US"/>
        </a:p>
      </dgm:t>
    </dgm:pt>
    <dgm:pt modelId="{7FD4F09C-21DB-486C-9D17-E03ACD88C85F}" type="sibTrans" cxnId="{B310FEAF-F936-49DB-B19E-A001796B5841}">
      <dgm:prSet/>
      <dgm:spPr/>
      <dgm:t>
        <a:bodyPr/>
        <a:lstStyle/>
        <a:p>
          <a:endParaRPr lang="en-US"/>
        </a:p>
      </dgm:t>
    </dgm:pt>
    <dgm:pt modelId="{C242566D-9DB2-4EFB-B5AE-FF1EA52E5103}">
      <dgm:prSet phldrT="[Text]" custT="1"/>
      <dgm:spPr/>
      <dgm:t>
        <a:bodyPr/>
        <a:lstStyle/>
        <a:p>
          <a:r>
            <a:rPr kumimoji="0" lang="en-US" altLang="ja-JP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Do index entries in Chinese and Pinyin – the Chinese romanization</a:t>
          </a:r>
        </a:p>
      </dgm:t>
    </dgm:pt>
    <dgm:pt modelId="{F9EFCC28-46A9-43BD-9844-65958DEB888C}" type="parTrans" cxnId="{6051E1F6-ABA2-47CA-9FD8-C0727F22E7AD}">
      <dgm:prSet/>
      <dgm:spPr/>
      <dgm:t>
        <a:bodyPr/>
        <a:lstStyle/>
        <a:p>
          <a:endParaRPr lang="en-US"/>
        </a:p>
      </dgm:t>
    </dgm:pt>
    <dgm:pt modelId="{EDA96422-5B5B-4D41-9B9D-1F2742777000}" type="sibTrans" cxnId="{6051E1F6-ABA2-47CA-9FD8-C0727F22E7AD}">
      <dgm:prSet/>
      <dgm:spPr/>
      <dgm:t>
        <a:bodyPr/>
        <a:lstStyle/>
        <a:p>
          <a:endParaRPr lang="en-US"/>
        </a:p>
      </dgm:t>
    </dgm:pt>
    <dgm:pt modelId="{60C9C921-FFE0-4523-91C3-F5C5F79A5023}">
      <dgm:prSet phldrT="[Text]" custT="1"/>
      <dgm:spPr/>
      <dgm:t>
        <a:bodyPr/>
        <a:lstStyle/>
        <a:p>
          <a:r>
            <a:rPr lang="en-US" altLang="ja-JP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Jeju National University, Korea</a:t>
          </a:r>
          <a:endParaRPr lang="en-US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39AC12-255C-43ED-AE43-F0BEF7A3C3A6}" type="parTrans" cxnId="{8BEE5895-4434-424C-B6BE-ACA3E3923951}">
      <dgm:prSet/>
      <dgm:spPr/>
      <dgm:t>
        <a:bodyPr/>
        <a:lstStyle/>
        <a:p>
          <a:endParaRPr lang="en-US"/>
        </a:p>
      </dgm:t>
    </dgm:pt>
    <dgm:pt modelId="{E0D98FDF-332E-4CFD-89FC-C64F7CE55F02}" type="sibTrans" cxnId="{8BEE5895-4434-424C-B6BE-ACA3E3923951}">
      <dgm:prSet/>
      <dgm:spPr/>
      <dgm:t>
        <a:bodyPr/>
        <a:lstStyle/>
        <a:p>
          <a:endParaRPr lang="en-US"/>
        </a:p>
      </dgm:t>
    </dgm:pt>
    <dgm:pt modelId="{B3BF3EE9-F1EB-4465-BDDB-22AE31430E56}">
      <dgm:prSet phldrT="[Text]" custT="1"/>
      <dgm:spPr/>
      <dgm:t>
        <a:bodyPr/>
        <a:lstStyle/>
        <a:p>
          <a:r>
            <a:rPr kumimoji="0" lang="en-US" altLang="ja-JP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Translate the Chinese entries into Hangul script </a:t>
          </a:r>
          <a:endParaRPr lang="en-US" sz="1900" dirty="0"/>
        </a:p>
      </dgm:t>
    </dgm:pt>
    <dgm:pt modelId="{D3F3BABA-21EF-4000-A477-1A5B45321919}" type="parTrans" cxnId="{B97A160D-90C1-4533-B5D7-D8E9DB5CBDC3}">
      <dgm:prSet/>
      <dgm:spPr/>
      <dgm:t>
        <a:bodyPr/>
        <a:lstStyle/>
        <a:p>
          <a:endParaRPr lang="en-US"/>
        </a:p>
      </dgm:t>
    </dgm:pt>
    <dgm:pt modelId="{0A3C2102-2D1D-4A1A-BC0B-894A2202384D}" type="sibTrans" cxnId="{B97A160D-90C1-4533-B5D7-D8E9DB5CBDC3}">
      <dgm:prSet/>
      <dgm:spPr/>
      <dgm:t>
        <a:bodyPr/>
        <a:lstStyle/>
        <a:p>
          <a:endParaRPr lang="en-US"/>
        </a:p>
      </dgm:t>
    </dgm:pt>
    <dgm:pt modelId="{1D29DE50-6A43-49DD-BA15-44AB0992F9F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East Asian Library, University of California, Berkeley, USA</a:t>
          </a:r>
        </a:p>
      </dgm:t>
    </dgm:pt>
    <dgm:pt modelId="{AACF15EA-6988-4095-92F1-82FAB2CF67C1}" type="parTrans" cxnId="{EF33339C-950D-46B2-B650-AA8050F28E31}">
      <dgm:prSet/>
      <dgm:spPr/>
      <dgm:t>
        <a:bodyPr/>
        <a:lstStyle/>
        <a:p>
          <a:endParaRPr lang="en-US"/>
        </a:p>
      </dgm:t>
    </dgm:pt>
    <dgm:pt modelId="{AEB8E900-E35D-4A05-8B6D-BB38400F507E}" type="sibTrans" cxnId="{EF33339C-950D-46B2-B650-AA8050F28E31}">
      <dgm:prSet/>
      <dgm:spPr/>
      <dgm:t>
        <a:bodyPr/>
        <a:lstStyle/>
        <a:p>
          <a:endParaRPr lang="en-US"/>
        </a:p>
      </dgm:t>
    </dgm:pt>
    <dgm:pt modelId="{6DBA04D1-6C7D-4596-B5BE-A31AD530BD40}">
      <dgm:prSet phldrT="[Text]" custT="1"/>
      <dgm:spPr/>
      <dgm:t>
        <a:bodyPr/>
        <a:lstStyle/>
        <a:p>
          <a:r>
            <a:rPr kumimoji="0" lang="en-US" altLang="ja-JP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Provide the </a:t>
          </a:r>
          <a:r>
            <a:rPr lang="en-US" altLang="zh-CN" sz="19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McCune-Reischauer Korean romanization of the index entries</a:t>
          </a:r>
          <a:r>
            <a:rPr kumimoji="0" lang="en-US" altLang="ja-JP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 </a:t>
          </a:r>
          <a:endParaRPr lang="en-US" sz="1900" dirty="0"/>
        </a:p>
      </dgm:t>
    </dgm:pt>
    <dgm:pt modelId="{670B01CF-F9EB-420B-810B-0A946F13EA81}" type="parTrans" cxnId="{8DBCF886-4112-4303-8D23-00BAD48600C4}">
      <dgm:prSet/>
      <dgm:spPr/>
      <dgm:t>
        <a:bodyPr/>
        <a:lstStyle/>
        <a:p>
          <a:endParaRPr lang="en-US"/>
        </a:p>
      </dgm:t>
    </dgm:pt>
    <dgm:pt modelId="{EC28D01E-2226-4397-A7B7-15EAEFF77816}" type="sibTrans" cxnId="{8DBCF886-4112-4303-8D23-00BAD48600C4}">
      <dgm:prSet/>
      <dgm:spPr/>
      <dgm:t>
        <a:bodyPr/>
        <a:lstStyle/>
        <a:p>
          <a:endParaRPr lang="en-US"/>
        </a:p>
      </dgm:t>
    </dgm:pt>
    <dgm:pt modelId="{9BEC97ED-B04D-4543-B524-5DAF60A84219}">
      <dgm:prSet phldrT="[Text]" custT="1"/>
      <dgm:spPr/>
      <dgm:t>
        <a:bodyPr/>
        <a:lstStyle/>
        <a:p>
          <a:r>
            <a:rPr kumimoji="0" lang="en-US" altLang="ja-JP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Kyungin Publishing Co., Korea</a:t>
          </a:r>
        </a:p>
      </dgm:t>
    </dgm:pt>
    <dgm:pt modelId="{F4938832-07B0-401D-BC91-D1C1775EDD69}" type="parTrans" cxnId="{8E4B04A2-A9BE-42D7-8513-686ED8E5D790}">
      <dgm:prSet/>
      <dgm:spPr/>
      <dgm:t>
        <a:bodyPr/>
        <a:lstStyle/>
        <a:p>
          <a:endParaRPr lang="en-US"/>
        </a:p>
      </dgm:t>
    </dgm:pt>
    <dgm:pt modelId="{9F772458-173C-4A46-87DE-37EA097824B5}" type="sibTrans" cxnId="{8E4B04A2-A9BE-42D7-8513-686ED8E5D790}">
      <dgm:prSet/>
      <dgm:spPr/>
      <dgm:t>
        <a:bodyPr/>
        <a:lstStyle/>
        <a:p>
          <a:endParaRPr lang="en-US"/>
        </a:p>
      </dgm:t>
    </dgm:pt>
    <dgm:pt modelId="{1FBB9415-BC3F-4ADF-9BA8-5A3F62083AE6}">
      <dgm:prSet phldrT="[Text]" custT="1"/>
      <dgm:spPr/>
      <dgm:t>
        <a:bodyPr/>
        <a:lstStyle/>
        <a:p>
          <a:r>
            <a:rPr kumimoji="0" lang="en-US" altLang="ja-JP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Offer the PDF files of the anthologies to CityUHK to assist in indexing tasks</a:t>
          </a:r>
        </a:p>
      </dgm:t>
    </dgm:pt>
    <dgm:pt modelId="{DB534164-DD17-4A72-85C0-EA882CEDA2EC}" type="parTrans" cxnId="{AC7A8655-3CAD-4630-9F30-D62853F28E90}">
      <dgm:prSet/>
      <dgm:spPr/>
      <dgm:t>
        <a:bodyPr/>
        <a:lstStyle/>
        <a:p>
          <a:endParaRPr lang="en-US"/>
        </a:p>
      </dgm:t>
    </dgm:pt>
    <dgm:pt modelId="{9C921D17-1DD0-4E1B-B98E-3903ABFB760B}" type="sibTrans" cxnId="{AC7A8655-3CAD-4630-9F30-D62853F28E90}">
      <dgm:prSet/>
      <dgm:spPr/>
      <dgm:t>
        <a:bodyPr/>
        <a:lstStyle/>
        <a:p>
          <a:endParaRPr lang="en-US"/>
        </a:p>
      </dgm:t>
    </dgm:pt>
    <dgm:pt modelId="{52716FDA-7230-404C-9572-9BCEF1C61580}" type="pres">
      <dgm:prSet presAssocID="{C009A753-B97D-4EC8-91E4-102C23326C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6B6AE9-B781-4AEF-885F-ECDA37C175B4}" type="pres">
      <dgm:prSet presAssocID="{E9199081-A10E-45DB-8C47-5B40585986E7}" presName="composite" presStyleCnt="0"/>
      <dgm:spPr/>
    </dgm:pt>
    <dgm:pt modelId="{1D7C916F-E3A8-4BFF-AF06-424552E04B12}" type="pres">
      <dgm:prSet presAssocID="{E9199081-A10E-45DB-8C47-5B40585986E7}" presName="parTx" presStyleLbl="alignNode1" presStyleIdx="0" presStyleCnt="4" custScaleY="127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D281E-66E7-4EB6-A6E3-56D967F5BCED}" type="pres">
      <dgm:prSet presAssocID="{E9199081-A10E-45DB-8C47-5B40585986E7}" presName="desTx" presStyleLbl="alignAccFollowNode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7C834-C621-4C8C-9A74-D469DD609660}" type="pres">
      <dgm:prSet presAssocID="{7FD4F09C-21DB-486C-9D17-E03ACD88C85F}" presName="space" presStyleCnt="0"/>
      <dgm:spPr/>
    </dgm:pt>
    <dgm:pt modelId="{0B265656-12F3-4B72-ACC6-91B453C8F560}" type="pres">
      <dgm:prSet presAssocID="{9BEC97ED-B04D-4543-B524-5DAF60A84219}" presName="composite" presStyleCnt="0"/>
      <dgm:spPr/>
    </dgm:pt>
    <dgm:pt modelId="{BE112728-91F1-4BA3-8840-7729C1230AE6}" type="pres">
      <dgm:prSet presAssocID="{9BEC97ED-B04D-4543-B524-5DAF60A84219}" presName="parTx" presStyleLbl="alignNode1" presStyleIdx="1" presStyleCnt="4" custScaleY="1286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3922D-ACE0-46EE-80DB-4ECF9D3F17B4}" type="pres">
      <dgm:prSet presAssocID="{9BEC97ED-B04D-4543-B524-5DAF60A8421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9FCF5-0725-4D14-8FA4-AAD9F77C0FF4}" type="pres">
      <dgm:prSet presAssocID="{9F772458-173C-4A46-87DE-37EA097824B5}" presName="space" presStyleCnt="0"/>
      <dgm:spPr/>
    </dgm:pt>
    <dgm:pt modelId="{AEBEBFD6-38AA-422C-9528-58F67A78B2E3}" type="pres">
      <dgm:prSet presAssocID="{60C9C921-FFE0-4523-91C3-F5C5F79A5023}" presName="composite" presStyleCnt="0"/>
      <dgm:spPr/>
    </dgm:pt>
    <dgm:pt modelId="{79A92E9D-B60B-486B-96E3-B5640FBFCB3C}" type="pres">
      <dgm:prSet presAssocID="{60C9C921-FFE0-4523-91C3-F5C5F79A5023}" presName="parTx" presStyleLbl="alignNode1" presStyleIdx="2" presStyleCnt="4" custScaleY="127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C8C7F-CAD4-4919-A185-1B337F1BAF7A}" type="pres">
      <dgm:prSet presAssocID="{60C9C921-FFE0-4523-91C3-F5C5F79A5023}" presName="desTx" presStyleLbl="alignAccFollowNode1" presStyleIdx="2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E181A-947A-4F1C-9B3A-7917DF455F82}" type="pres">
      <dgm:prSet presAssocID="{E0D98FDF-332E-4CFD-89FC-C64F7CE55F02}" presName="space" presStyleCnt="0"/>
      <dgm:spPr/>
    </dgm:pt>
    <dgm:pt modelId="{744D60EA-F487-43A8-9477-642030CCF678}" type="pres">
      <dgm:prSet presAssocID="{1D29DE50-6A43-49DD-BA15-44AB0992F9F0}" presName="composite" presStyleCnt="0"/>
      <dgm:spPr/>
    </dgm:pt>
    <dgm:pt modelId="{16641067-7151-4371-9DC7-21515350635B}" type="pres">
      <dgm:prSet presAssocID="{1D29DE50-6A43-49DD-BA15-44AB0992F9F0}" presName="parTx" presStyleLbl="alignNode1" presStyleIdx="3" presStyleCnt="4" custScaleY="135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C7039-26CC-43E3-996B-64BE24192ACF}" type="pres">
      <dgm:prSet presAssocID="{1D29DE50-6A43-49DD-BA15-44AB0992F9F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57ED7-F6D1-4D33-B897-BC79F43FC509}" type="presOf" srcId="{C009A753-B97D-4EC8-91E4-102C23326C8E}" destId="{52716FDA-7230-404C-9572-9BCEF1C61580}" srcOrd="0" destOrd="0" presId="urn:microsoft.com/office/officeart/2005/8/layout/hList1"/>
    <dgm:cxn modelId="{B310FEAF-F936-49DB-B19E-A001796B5841}" srcId="{C009A753-B97D-4EC8-91E4-102C23326C8E}" destId="{E9199081-A10E-45DB-8C47-5B40585986E7}" srcOrd="0" destOrd="0" parTransId="{945FC575-6DF0-4AB3-B3C7-FEAFE811B88E}" sibTransId="{7FD4F09C-21DB-486C-9D17-E03ACD88C85F}"/>
    <dgm:cxn modelId="{225B2E45-1819-40BB-9C68-F85A9BF67F70}" type="presOf" srcId="{E9199081-A10E-45DB-8C47-5B40585986E7}" destId="{1D7C916F-E3A8-4BFF-AF06-424552E04B12}" srcOrd="0" destOrd="0" presId="urn:microsoft.com/office/officeart/2005/8/layout/hList1"/>
    <dgm:cxn modelId="{B13786D9-EBD8-4E87-B22D-A34EFAF90B2F}" type="presOf" srcId="{C242566D-9DB2-4EFB-B5AE-FF1EA52E5103}" destId="{E26D281E-66E7-4EB6-A6E3-56D967F5BCED}" srcOrd="0" destOrd="0" presId="urn:microsoft.com/office/officeart/2005/8/layout/hList1"/>
    <dgm:cxn modelId="{DE865621-01AF-4F5A-849E-83CD88161DCF}" type="presOf" srcId="{1FBB9415-BC3F-4ADF-9BA8-5A3F62083AE6}" destId="{CC63922D-ACE0-46EE-80DB-4ECF9D3F17B4}" srcOrd="0" destOrd="0" presId="urn:microsoft.com/office/officeart/2005/8/layout/hList1"/>
    <dgm:cxn modelId="{8E4B04A2-A9BE-42D7-8513-686ED8E5D790}" srcId="{C009A753-B97D-4EC8-91E4-102C23326C8E}" destId="{9BEC97ED-B04D-4543-B524-5DAF60A84219}" srcOrd="1" destOrd="0" parTransId="{F4938832-07B0-401D-BC91-D1C1775EDD69}" sibTransId="{9F772458-173C-4A46-87DE-37EA097824B5}"/>
    <dgm:cxn modelId="{8DBCF886-4112-4303-8D23-00BAD48600C4}" srcId="{1D29DE50-6A43-49DD-BA15-44AB0992F9F0}" destId="{6DBA04D1-6C7D-4596-B5BE-A31AD530BD40}" srcOrd="0" destOrd="0" parTransId="{670B01CF-F9EB-420B-810B-0A946F13EA81}" sibTransId="{EC28D01E-2226-4397-A7B7-15EAEFF77816}"/>
    <dgm:cxn modelId="{87CCEBC4-59AB-4832-BD48-AA8930143F01}" type="presOf" srcId="{1D29DE50-6A43-49DD-BA15-44AB0992F9F0}" destId="{16641067-7151-4371-9DC7-21515350635B}" srcOrd="0" destOrd="0" presId="urn:microsoft.com/office/officeart/2005/8/layout/hList1"/>
    <dgm:cxn modelId="{B97A160D-90C1-4533-B5D7-D8E9DB5CBDC3}" srcId="{60C9C921-FFE0-4523-91C3-F5C5F79A5023}" destId="{B3BF3EE9-F1EB-4465-BDDB-22AE31430E56}" srcOrd="0" destOrd="0" parTransId="{D3F3BABA-21EF-4000-A477-1A5B45321919}" sibTransId="{0A3C2102-2D1D-4A1A-BC0B-894A2202384D}"/>
    <dgm:cxn modelId="{AC7A8655-3CAD-4630-9F30-D62853F28E90}" srcId="{9BEC97ED-B04D-4543-B524-5DAF60A84219}" destId="{1FBB9415-BC3F-4ADF-9BA8-5A3F62083AE6}" srcOrd="0" destOrd="0" parTransId="{DB534164-DD17-4A72-85C0-EA882CEDA2EC}" sibTransId="{9C921D17-1DD0-4E1B-B98E-3903ABFB760B}"/>
    <dgm:cxn modelId="{A6DBBC6E-E46D-46EC-8565-D1FFE3F266C6}" type="presOf" srcId="{B3BF3EE9-F1EB-4465-BDDB-22AE31430E56}" destId="{703C8C7F-CAD4-4919-A185-1B337F1BAF7A}" srcOrd="0" destOrd="0" presId="urn:microsoft.com/office/officeart/2005/8/layout/hList1"/>
    <dgm:cxn modelId="{8D0D0E38-31F8-4DEB-96EA-8BA47550FF4B}" type="presOf" srcId="{6DBA04D1-6C7D-4596-B5BE-A31AD530BD40}" destId="{130C7039-26CC-43E3-996B-64BE24192ACF}" srcOrd="0" destOrd="0" presId="urn:microsoft.com/office/officeart/2005/8/layout/hList1"/>
    <dgm:cxn modelId="{58D534D0-6419-42D9-8A77-B5F8EB0FF331}" type="presOf" srcId="{60C9C921-FFE0-4523-91C3-F5C5F79A5023}" destId="{79A92E9D-B60B-486B-96E3-B5640FBFCB3C}" srcOrd="0" destOrd="0" presId="urn:microsoft.com/office/officeart/2005/8/layout/hList1"/>
    <dgm:cxn modelId="{8AA8A806-6425-4C5E-9C23-68932E097169}" type="presOf" srcId="{9BEC97ED-B04D-4543-B524-5DAF60A84219}" destId="{BE112728-91F1-4BA3-8840-7729C1230AE6}" srcOrd="0" destOrd="0" presId="urn:microsoft.com/office/officeart/2005/8/layout/hList1"/>
    <dgm:cxn modelId="{8BEE5895-4434-424C-B6BE-ACA3E3923951}" srcId="{C009A753-B97D-4EC8-91E4-102C23326C8E}" destId="{60C9C921-FFE0-4523-91C3-F5C5F79A5023}" srcOrd="2" destOrd="0" parTransId="{C439AC12-255C-43ED-AE43-F0BEF7A3C3A6}" sibTransId="{E0D98FDF-332E-4CFD-89FC-C64F7CE55F02}"/>
    <dgm:cxn modelId="{EF33339C-950D-46B2-B650-AA8050F28E31}" srcId="{C009A753-B97D-4EC8-91E4-102C23326C8E}" destId="{1D29DE50-6A43-49DD-BA15-44AB0992F9F0}" srcOrd="3" destOrd="0" parTransId="{AACF15EA-6988-4095-92F1-82FAB2CF67C1}" sibTransId="{AEB8E900-E35D-4A05-8B6D-BB38400F507E}"/>
    <dgm:cxn modelId="{6051E1F6-ABA2-47CA-9FD8-C0727F22E7AD}" srcId="{E9199081-A10E-45DB-8C47-5B40585986E7}" destId="{C242566D-9DB2-4EFB-B5AE-FF1EA52E5103}" srcOrd="0" destOrd="0" parTransId="{F9EFCC28-46A9-43BD-9844-65958DEB888C}" sibTransId="{EDA96422-5B5B-4D41-9B9D-1F2742777000}"/>
    <dgm:cxn modelId="{8F8C9CBC-789D-460E-A2E4-E361ED8138DE}" type="presParOf" srcId="{52716FDA-7230-404C-9572-9BCEF1C61580}" destId="{DD6B6AE9-B781-4AEF-885F-ECDA37C175B4}" srcOrd="0" destOrd="0" presId="urn:microsoft.com/office/officeart/2005/8/layout/hList1"/>
    <dgm:cxn modelId="{60C1A808-5E2C-4F97-BCB5-1B66924D9A83}" type="presParOf" srcId="{DD6B6AE9-B781-4AEF-885F-ECDA37C175B4}" destId="{1D7C916F-E3A8-4BFF-AF06-424552E04B12}" srcOrd="0" destOrd="0" presId="urn:microsoft.com/office/officeart/2005/8/layout/hList1"/>
    <dgm:cxn modelId="{9DB561AE-D234-47B8-AE0A-59801F68187A}" type="presParOf" srcId="{DD6B6AE9-B781-4AEF-885F-ECDA37C175B4}" destId="{E26D281E-66E7-4EB6-A6E3-56D967F5BCED}" srcOrd="1" destOrd="0" presId="urn:microsoft.com/office/officeart/2005/8/layout/hList1"/>
    <dgm:cxn modelId="{CA9FBA7F-2478-426C-88A5-1F3DAB119689}" type="presParOf" srcId="{52716FDA-7230-404C-9572-9BCEF1C61580}" destId="{EEB7C834-C621-4C8C-9A74-D469DD609660}" srcOrd="1" destOrd="0" presId="urn:microsoft.com/office/officeart/2005/8/layout/hList1"/>
    <dgm:cxn modelId="{90F83B4D-1DC3-46E2-854E-267EBB6B36D3}" type="presParOf" srcId="{52716FDA-7230-404C-9572-9BCEF1C61580}" destId="{0B265656-12F3-4B72-ACC6-91B453C8F560}" srcOrd="2" destOrd="0" presId="urn:microsoft.com/office/officeart/2005/8/layout/hList1"/>
    <dgm:cxn modelId="{3B106124-BFC5-4366-AAA1-DEF7C72398A8}" type="presParOf" srcId="{0B265656-12F3-4B72-ACC6-91B453C8F560}" destId="{BE112728-91F1-4BA3-8840-7729C1230AE6}" srcOrd="0" destOrd="0" presId="urn:microsoft.com/office/officeart/2005/8/layout/hList1"/>
    <dgm:cxn modelId="{7C439F4E-19CF-4CED-AD87-E7A2D8370691}" type="presParOf" srcId="{0B265656-12F3-4B72-ACC6-91B453C8F560}" destId="{CC63922D-ACE0-46EE-80DB-4ECF9D3F17B4}" srcOrd="1" destOrd="0" presId="urn:microsoft.com/office/officeart/2005/8/layout/hList1"/>
    <dgm:cxn modelId="{F0B148F3-1DCE-41AE-8519-949A58982AAC}" type="presParOf" srcId="{52716FDA-7230-404C-9572-9BCEF1C61580}" destId="{F859FCF5-0725-4D14-8FA4-AAD9F77C0FF4}" srcOrd="3" destOrd="0" presId="urn:microsoft.com/office/officeart/2005/8/layout/hList1"/>
    <dgm:cxn modelId="{744B1E62-5A4F-4B27-901F-07ECDC507ACE}" type="presParOf" srcId="{52716FDA-7230-404C-9572-9BCEF1C61580}" destId="{AEBEBFD6-38AA-422C-9528-58F67A78B2E3}" srcOrd="4" destOrd="0" presId="urn:microsoft.com/office/officeart/2005/8/layout/hList1"/>
    <dgm:cxn modelId="{F57793DA-2F41-4F18-8FBE-10C1420B7211}" type="presParOf" srcId="{AEBEBFD6-38AA-422C-9528-58F67A78B2E3}" destId="{79A92E9D-B60B-486B-96E3-B5640FBFCB3C}" srcOrd="0" destOrd="0" presId="urn:microsoft.com/office/officeart/2005/8/layout/hList1"/>
    <dgm:cxn modelId="{B67C3238-A21B-4809-8308-6D2F4EF7CF8B}" type="presParOf" srcId="{AEBEBFD6-38AA-422C-9528-58F67A78B2E3}" destId="{703C8C7F-CAD4-4919-A185-1B337F1BAF7A}" srcOrd="1" destOrd="0" presId="urn:microsoft.com/office/officeart/2005/8/layout/hList1"/>
    <dgm:cxn modelId="{BABB878F-3576-421A-A054-D6BED5EF2086}" type="presParOf" srcId="{52716FDA-7230-404C-9572-9BCEF1C61580}" destId="{9DAE181A-947A-4F1C-9B3A-7917DF455F82}" srcOrd="5" destOrd="0" presId="urn:microsoft.com/office/officeart/2005/8/layout/hList1"/>
    <dgm:cxn modelId="{676D2847-74E1-4773-A46E-CAE06F19D520}" type="presParOf" srcId="{52716FDA-7230-404C-9572-9BCEF1C61580}" destId="{744D60EA-F487-43A8-9477-642030CCF678}" srcOrd="6" destOrd="0" presId="urn:microsoft.com/office/officeart/2005/8/layout/hList1"/>
    <dgm:cxn modelId="{E90FB996-3665-46B3-8B93-EBB1D95B7681}" type="presParOf" srcId="{744D60EA-F487-43A8-9477-642030CCF678}" destId="{16641067-7151-4371-9DC7-21515350635B}" srcOrd="0" destOrd="0" presId="urn:microsoft.com/office/officeart/2005/8/layout/hList1"/>
    <dgm:cxn modelId="{09751364-7B11-4A8E-AC08-3F5D10B4319A}" type="presParOf" srcId="{744D60EA-F487-43A8-9477-642030CCF678}" destId="{130C7039-26CC-43E3-996B-64BE24192A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C916F-E3A8-4BFF-AF06-424552E04B12}">
      <dsp:nvSpPr>
        <dsp:cNvPr id="0" name=""/>
        <dsp:cNvSpPr/>
      </dsp:nvSpPr>
      <dsp:spPr>
        <a:xfrm>
          <a:off x="2857" y="19355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Library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57" y="19355"/>
        <a:ext cx="2786062" cy="1114425"/>
      </dsp:txXfrm>
    </dsp:sp>
    <dsp:sp modelId="{E26D281E-66E7-4EB6-A6E3-56D967F5BCED}">
      <dsp:nvSpPr>
        <dsp:cNvPr id="0" name=""/>
        <dsp:cNvSpPr/>
      </dsp:nvSpPr>
      <dsp:spPr>
        <a:xfrm>
          <a:off x="2857" y="1133780"/>
          <a:ext cx="2786062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Develop prototype of the index</a:t>
          </a:r>
          <a:endParaRPr lang="en-US" sz="20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Establish index structure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Determine indexing elements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Define indexable terms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Staff training</a:t>
          </a:r>
        </a:p>
      </dsp:txBody>
      <dsp:txXfrm>
        <a:off x="2857" y="1133780"/>
        <a:ext cx="2786062" cy="2591280"/>
      </dsp:txXfrm>
    </dsp:sp>
    <dsp:sp modelId="{79A92E9D-B60B-486B-96E3-B5640FBFCB3C}">
      <dsp:nvSpPr>
        <dsp:cNvPr id="0" name=""/>
        <dsp:cNvSpPr/>
      </dsp:nvSpPr>
      <dsp:spPr>
        <a:xfrm>
          <a:off x="3178968" y="19355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Chinese Civilisation Centre</a:t>
          </a:r>
          <a:endParaRPr lang="en-US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8968" y="19355"/>
        <a:ext cx="2786062" cy="1114425"/>
      </dsp:txXfrm>
    </dsp:sp>
    <dsp:sp modelId="{703C8C7F-CAD4-4919-A185-1B337F1BAF7A}">
      <dsp:nvSpPr>
        <dsp:cNvPr id="0" name=""/>
        <dsp:cNvSpPr/>
      </dsp:nvSpPr>
      <dsp:spPr>
        <a:xfrm>
          <a:off x="3178968" y="1133780"/>
          <a:ext cx="2786062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ja-JP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Provide academic advices in the perspective of Chinese history and culture </a:t>
          </a:r>
          <a:endParaRPr lang="en-US" sz="2000" kern="1200" dirty="0"/>
        </a:p>
      </dsp:txBody>
      <dsp:txXfrm>
        <a:off x="3178968" y="1133780"/>
        <a:ext cx="2786062" cy="2591280"/>
      </dsp:txXfrm>
    </dsp:sp>
    <dsp:sp modelId="{16641067-7151-4371-9DC7-21515350635B}">
      <dsp:nvSpPr>
        <dsp:cNvPr id="0" name=""/>
        <dsp:cNvSpPr/>
      </dsp:nvSpPr>
      <dsp:spPr>
        <a:xfrm>
          <a:off x="6355080" y="19355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Department of Chinese, Translation &amp; Linguistics</a:t>
          </a:r>
          <a:endParaRPr lang="en-US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55080" y="19355"/>
        <a:ext cx="2786062" cy="1114425"/>
      </dsp:txXfrm>
    </dsp:sp>
    <dsp:sp modelId="{130C7039-26CC-43E3-996B-64BE24192ACF}">
      <dsp:nvSpPr>
        <dsp:cNvPr id="0" name=""/>
        <dsp:cNvSpPr/>
      </dsp:nvSpPr>
      <dsp:spPr>
        <a:xfrm>
          <a:off x="6355080" y="1133780"/>
          <a:ext cx="2786062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ja-JP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Provide academic advices in the perspective of Korean language and culture </a:t>
          </a:r>
          <a:endParaRPr lang="en-US" sz="2000" kern="1200" dirty="0"/>
        </a:p>
      </dsp:txBody>
      <dsp:txXfrm>
        <a:off x="6355080" y="1133780"/>
        <a:ext cx="2786062" cy="2591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C916F-E3A8-4BFF-AF06-424552E04B12}">
      <dsp:nvSpPr>
        <dsp:cNvPr id="0" name=""/>
        <dsp:cNvSpPr/>
      </dsp:nvSpPr>
      <dsp:spPr>
        <a:xfrm>
          <a:off x="3437" y="32600"/>
          <a:ext cx="2067222" cy="1053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CityUHK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7" y="32600"/>
        <a:ext cx="2067222" cy="1053795"/>
      </dsp:txXfrm>
    </dsp:sp>
    <dsp:sp modelId="{E26D281E-66E7-4EB6-A6E3-56D967F5BCED}">
      <dsp:nvSpPr>
        <dsp:cNvPr id="0" name=""/>
        <dsp:cNvSpPr/>
      </dsp:nvSpPr>
      <dsp:spPr>
        <a:xfrm>
          <a:off x="3437" y="972943"/>
          <a:ext cx="206722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ja-JP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Do index entries in Chinese and Pinyin – the Chinese romanization</a:t>
          </a:r>
        </a:p>
      </dsp:txBody>
      <dsp:txXfrm>
        <a:off x="3437" y="972943"/>
        <a:ext cx="2067222" cy="2810880"/>
      </dsp:txXfrm>
    </dsp:sp>
    <dsp:sp modelId="{BE112728-91F1-4BA3-8840-7729C1230AE6}">
      <dsp:nvSpPr>
        <dsp:cNvPr id="0" name=""/>
        <dsp:cNvSpPr/>
      </dsp:nvSpPr>
      <dsp:spPr>
        <a:xfrm>
          <a:off x="2360071" y="30049"/>
          <a:ext cx="2067222" cy="106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ja-JP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Kyungin Publishing Co., Korea</a:t>
          </a:r>
        </a:p>
      </dsp:txBody>
      <dsp:txXfrm>
        <a:off x="2360071" y="30049"/>
        <a:ext cx="2067222" cy="1063999"/>
      </dsp:txXfrm>
    </dsp:sp>
    <dsp:sp modelId="{CC63922D-ACE0-46EE-80DB-4ECF9D3F17B4}">
      <dsp:nvSpPr>
        <dsp:cNvPr id="0" name=""/>
        <dsp:cNvSpPr/>
      </dsp:nvSpPr>
      <dsp:spPr>
        <a:xfrm>
          <a:off x="2360071" y="975494"/>
          <a:ext cx="206722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ja-JP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Offer the PDF files of the anthologies to CityUHK to assist in indexing tasks</a:t>
          </a:r>
        </a:p>
      </dsp:txBody>
      <dsp:txXfrm>
        <a:off x="2360071" y="975494"/>
        <a:ext cx="2067222" cy="2810880"/>
      </dsp:txXfrm>
    </dsp:sp>
    <dsp:sp modelId="{79A92E9D-B60B-486B-96E3-B5640FBFCB3C}">
      <dsp:nvSpPr>
        <dsp:cNvPr id="0" name=""/>
        <dsp:cNvSpPr/>
      </dsp:nvSpPr>
      <dsp:spPr>
        <a:xfrm>
          <a:off x="4716705" y="32600"/>
          <a:ext cx="2067222" cy="1053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Jeju National University, Korea</a:t>
          </a:r>
          <a:endParaRPr lang="en-US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16705" y="32600"/>
        <a:ext cx="2067222" cy="1053795"/>
      </dsp:txXfrm>
    </dsp:sp>
    <dsp:sp modelId="{703C8C7F-CAD4-4919-A185-1B337F1BAF7A}">
      <dsp:nvSpPr>
        <dsp:cNvPr id="0" name=""/>
        <dsp:cNvSpPr/>
      </dsp:nvSpPr>
      <dsp:spPr>
        <a:xfrm>
          <a:off x="4716705" y="972943"/>
          <a:ext cx="206722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ja-JP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Translate the Chinese entries into Hangul script </a:t>
          </a:r>
          <a:endParaRPr lang="en-US" sz="1900" kern="1200" dirty="0"/>
        </a:p>
      </dsp:txBody>
      <dsp:txXfrm>
        <a:off x="4716705" y="972943"/>
        <a:ext cx="2067222" cy="2810880"/>
      </dsp:txXfrm>
    </dsp:sp>
    <dsp:sp modelId="{16641067-7151-4371-9DC7-21515350635B}">
      <dsp:nvSpPr>
        <dsp:cNvPr id="0" name=""/>
        <dsp:cNvSpPr/>
      </dsp:nvSpPr>
      <dsp:spPr>
        <a:xfrm>
          <a:off x="7073339" y="15506"/>
          <a:ext cx="2067222" cy="1122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East Asian Library, University of California, Berkeley, USA</a:t>
          </a:r>
        </a:p>
      </dsp:txBody>
      <dsp:txXfrm>
        <a:off x="7073339" y="15506"/>
        <a:ext cx="2067222" cy="1122171"/>
      </dsp:txXfrm>
    </dsp:sp>
    <dsp:sp modelId="{130C7039-26CC-43E3-996B-64BE24192ACF}">
      <dsp:nvSpPr>
        <dsp:cNvPr id="0" name=""/>
        <dsp:cNvSpPr/>
      </dsp:nvSpPr>
      <dsp:spPr>
        <a:xfrm>
          <a:off x="7073339" y="990037"/>
          <a:ext cx="206722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ja-JP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Provide the </a:t>
          </a:r>
          <a:r>
            <a:rPr lang="en-US" altLang="zh-CN" sz="1900" kern="1200" dirty="0" smtClean="0">
              <a:latin typeface="Times New Roman" pitchFamily="18" charset="0"/>
              <a:ea typeface="SimSun" pitchFamily="2" charset="-122"/>
              <a:cs typeface="Times New Roman" pitchFamily="18" charset="0"/>
            </a:rPr>
            <a:t>McCune-Reischauer Korean romanization of the index entries</a:t>
          </a:r>
          <a:r>
            <a:rPr kumimoji="0" lang="en-US" altLang="ja-JP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PGothic" pitchFamily="34" charset="-128"/>
              <a:cs typeface="Times New Roman" pitchFamily="18" charset="0"/>
            </a:rPr>
            <a:t> </a:t>
          </a:r>
          <a:endParaRPr lang="en-US" sz="1900" kern="1200" dirty="0"/>
        </a:p>
      </dsp:txBody>
      <dsp:txXfrm>
        <a:off x="7073339" y="990037"/>
        <a:ext cx="2067222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1C7CFF2-AA5F-47C9-A207-567FA2435D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2EC1E6F-193E-47AB-BF7F-F3978FAC11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E1035-22DE-4189-97A8-0B159B971A3B}" type="slidenum">
              <a:rPr lang="en-US" altLang="zh-TW" smtClean="0">
                <a:ea typeface="新細明體" pitchFamily="18" charset="-120"/>
              </a:rPr>
              <a:pPr/>
              <a:t>3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33B553-A65F-4773-852D-D333C84746A2}" type="slidenum">
              <a:rPr kumimoji="0" lang="en-US" altLang="zh-TW" sz="1200">
                <a:latin typeface="Arial" charset="0"/>
                <a:cs typeface="Arial" charset="0"/>
              </a:rPr>
              <a:pPr algn="r"/>
              <a:t>3</a:t>
            </a:fld>
            <a:endParaRPr kumimoji="0" lang="en-US" altLang="zh-TW" sz="1200">
              <a:latin typeface="Arial" charset="0"/>
              <a:cs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D71D-8A26-4F73-96C1-84179D0635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F6CA-EBCC-4135-826A-387AB116AB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5917-C324-4042-B287-20544F637D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3A95-867B-4175-80B2-AD0875D63B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A830-54C6-4C71-9D76-E6B53BAF20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B26F8-E688-4799-8A6D-44AA129A95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C179-799C-438C-9F5C-4EB6BB6E64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4"/>
            <a:ext cx="7772400" cy="4530725"/>
          </a:xfrm>
        </p:spPr>
        <p:txBody>
          <a:bodyPr/>
          <a:lstStyle/>
          <a:p>
            <a:pPr lvl="0"/>
            <a:r>
              <a:rPr lang="en-US" altLang="zh-TW" noProof="0" smtClean="0"/>
              <a:t>Click icon to add table</a:t>
            </a:r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F17F-0394-41EE-9848-56CEEC4828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13128" y="1174757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>
              <a:latin typeface="Verdan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9910-D5E5-4D28-9E1F-413262F968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EE6C-DED6-4E84-ADFB-909F77A1CA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F3C41-A01F-4AA2-B5AA-3EAE0E2F1C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70DE-C3AA-4F9F-B864-21DD7B4D7D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0D10-5AF5-4FD0-BE72-77CE20954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C545B-742B-411C-BDCB-F78BE1E66D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4AD0-E45C-4B93-89B1-07BF8B39AC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E227-407A-403E-834B-6EEDA32357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186AF-706F-4912-A4D6-4703AD5965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379D0-CAAE-42E0-BD58-5A966C4A11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2F60-BB0E-4EEA-AA77-FAB5E681CC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4"/>
            <a:ext cx="7772400" cy="4530725"/>
          </a:xfrm>
        </p:spPr>
        <p:txBody>
          <a:bodyPr/>
          <a:lstStyle/>
          <a:p>
            <a:pPr lvl="0"/>
            <a:r>
              <a:rPr lang="en-US" altLang="zh-TW" noProof="0" smtClean="0"/>
              <a:t>Click icon to add table</a:t>
            </a:r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9C89-6E93-4A40-9800-783E19F718C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3413129" y="1174759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>
              <a:latin typeface="Verdan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AD85-991D-4501-89E1-19138CE541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A94EA-6B52-48DF-AA3D-A4E43E4797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27A8A-D287-4045-8291-FDA741034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3B09-2FE8-429B-8949-C0AA8F6EE2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149F-DF7C-4185-B3EE-7CDEB2364D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27DDB-8BE5-45FD-8232-BF4169EB18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7513-DF1D-4267-A50A-48BE9F1B8A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43D4-652B-4A35-B266-247EA19C68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1280-1654-4240-8834-E9C87483D2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0377-3B32-4D81-8EC3-0A48D2B147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D3D4-9ED9-4A81-8B6B-4BE93177E5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3413130" y="1174761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>
              <a:latin typeface="Verdan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8871-C4A2-49CA-B58D-3B10EDE7AB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6078-8CDB-4F8C-AEE7-36F1E5E903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B0C1-76EF-4F93-904B-3D92F4D3B0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81E7-C024-493F-B956-F8DDF7C1F1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133CC-71E6-4D7D-B0C7-2A128578EB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F29C6-7BC2-412F-954B-676BFBE779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1484-F4DF-49F6-9CCE-784EBBAA80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D9F-6466-45EF-A156-DBBC6A5D9C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C39C-57D9-4BAD-9555-3638D5885C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9B14-7D52-4D66-826E-B2CE6BCEBA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4DFC4-254E-4F77-BD37-9E2F84B43DF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4"/>
            <a:ext cx="7772400" cy="4530725"/>
          </a:xfrm>
        </p:spPr>
        <p:txBody>
          <a:bodyPr/>
          <a:lstStyle/>
          <a:p>
            <a:pPr lvl="0"/>
            <a:r>
              <a:rPr lang="en-US" altLang="zh-TW" noProof="0" smtClean="0"/>
              <a:t>Click icon to add table</a:t>
            </a:r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4A2E8-E9A5-4F6B-AB30-ED20ABA5007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4"/>
            <a:ext cx="3810000" cy="4530725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4"/>
            <a:ext cx="3810000" cy="4530725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CCEC-7628-462C-B2D6-49E2B5A85A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3413131" y="1174763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>
              <a:latin typeface="Verdan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96EB2AA-F1D7-49E3-8675-10AF3C05048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CC1CC-9C75-48F6-AF2B-00081F80CA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A920-9F14-4198-8E16-183E4D4EF3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A995-8719-4079-9F08-8C0985F954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6E7F-E1BC-4095-B989-9D3D3E2F5D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0B51-E16E-4799-8C10-3176CFB41F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F8EF-C705-439B-BA83-F08F1B4917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4066-B40A-4815-9FD6-0CA5E82F36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3515-67CA-4C26-9BD3-0C655CB8BB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0E9B4-D796-414F-A22E-BA2BCBAB20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8FEC-A0E2-4BD4-ACE4-4B35435A9F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4"/>
            <a:ext cx="7772400" cy="4530725"/>
          </a:xfrm>
        </p:spPr>
        <p:txBody>
          <a:bodyPr/>
          <a:lstStyle/>
          <a:p>
            <a:pPr lvl="0"/>
            <a:r>
              <a:rPr lang="en-US" altLang="zh-TW" noProof="0" smtClean="0"/>
              <a:t>Click icon to add table</a:t>
            </a:r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2737D-9D27-433F-9281-57E0A8A6F7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4"/>
            <a:ext cx="3810000" cy="4530725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4"/>
            <a:ext cx="3810000" cy="4530725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84B9-C658-48BF-9824-4965059432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-228600" y="0"/>
            <a:ext cx="14478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3" y="0"/>
            <a:ext cx="46038" cy="6858000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-3123406" y="3428206"/>
            <a:ext cx="6858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5400" y="0"/>
            <a:ext cx="76200" cy="6858000"/>
          </a:xfrm>
          <a:prstGeom prst="rect">
            <a:avLst/>
          </a:prstGeom>
          <a:solidFill>
            <a:srgbClr val="FFDF9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3276600"/>
            <a:ext cx="1371600" cy="13716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43000" y="4724400"/>
            <a:ext cx="609600" cy="6096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0" y="5562600"/>
            <a:ext cx="304800" cy="3048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0"/>
            <a:ext cx="76200" cy="6858000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3413132" y="1174765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>
              <a:latin typeface="Verdana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9F3C-2C05-432D-A2F2-EB75ACD604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534400" y="0"/>
            <a:ext cx="609600" cy="6858000"/>
            <a:chOff x="8534400" y="0"/>
            <a:chExt cx="609600" cy="6858000"/>
          </a:xfrm>
        </p:grpSpPr>
        <p:sp>
          <p:nvSpPr>
            <p:cNvPr id="5" name="Rectangle 4"/>
            <p:cNvSpPr/>
            <p:nvPr/>
          </p:nvSpPr>
          <p:spPr>
            <a:xfrm>
              <a:off x="8686800" y="0"/>
              <a:ext cx="457200" cy="685800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46038" cy="6858000"/>
            </a:xfrm>
            <a:prstGeom prst="rect">
              <a:avLst/>
            </a:prstGeom>
            <a:solidFill>
              <a:schemeClr val="accent2">
                <a:lumMod val="7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 flipH="1">
              <a:off x="5410994" y="3428206"/>
              <a:ext cx="685800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534400" y="0"/>
              <a:ext cx="76200" cy="6858000"/>
            </a:xfrm>
            <a:prstGeom prst="rect">
              <a:avLst/>
            </a:prstGeom>
            <a:solidFill>
              <a:srgbClr val="FFDF9F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>
                <a:solidFill>
                  <a:srgbClr val="FFFFFF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8305800" y="5105400"/>
            <a:ext cx="609600" cy="6096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77200" y="5638800"/>
            <a:ext cx="304800" cy="3048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3400" y="5791200"/>
            <a:ext cx="304800" cy="3048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48600" y="6172200"/>
            <a:ext cx="304800" cy="3048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3" name="Picture 15" descr="cityu_lon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453188"/>
            <a:ext cx="2362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5791202" y="6477000"/>
            <a:ext cx="635000" cy="508000"/>
            <a:chOff x="5638800" y="6477000"/>
            <a:chExt cx="635000" cy="508000"/>
          </a:xfrm>
        </p:grpSpPr>
        <p:sp>
          <p:nvSpPr>
            <p:cNvPr id="15" name="Oval 14"/>
            <p:cNvSpPr/>
            <p:nvPr/>
          </p:nvSpPr>
          <p:spPr>
            <a:xfrm>
              <a:off x="6019800" y="6731000"/>
              <a:ext cx="254000" cy="254000"/>
            </a:xfrm>
            <a:prstGeom prst="ellipse">
              <a:avLst/>
            </a:prstGeom>
            <a:solidFill>
              <a:srgbClr val="FFDF9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638800" y="6477000"/>
              <a:ext cx="381000" cy="381000"/>
            </a:xfrm>
            <a:prstGeom prst="ellipse">
              <a:avLst/>
            </a:prstGeom>
            <a:solidFill>
              <a:srgbClr val="FFDF9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6B92-5F7E-4B33-A767-D2CC863B5A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534400" y="0"/>
            <a:ext cx="609600" cy="6858000"/>
            <a:chOff x="8534400" y="0"/>
            <a:chExt cx="609600" cy="6858000"/>
          </a:xfrm>
        </p:grpSpPr>
        <p:sp>
          <p:nvSpPr>
            <p:cNvPr id="5" name="Rectangle 4"/>
            <p:cNvSpPr/>
            <p:nvPr/>
          </p:nvSpPr>
          <p:spPr>
            <a:xfrm>
              <a:off x="8686800" y="0"/>
              <a:ext cx="457200" cy="685800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46038" cy="6858000"/>
            </a:xfrm>
            <a:prstGeom prst="rect">
              <a:avLst/>
            </a:prstGeom>
            <a:solidFill>
              <a:schemeClr val="accent2">
                <a:lumMod val="7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 flipH="1">
              <a:off x="5410994" y="3428206"/>
              <a:ext cx="685800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534400" y="0"/>
              <a:ext cx="76200" cy="6858000"/>
            </a:xfrm>
            <a:prstGeom prst="rect">
              <a:avLst/>
            </a:prstGeom>
            <a:solidFill>
              <a:srgbClr val="FFDF9F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>
                <a:solidFill>
                  <a:srgbClr val="FFFFFF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8305800" y="5105400"/>
            <a:ext cx="609600" cy="6096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77200" y="5638800"/>
            <a:ext cx="304800" cy="3048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3400" y="5791200"/>
            <a:ext cx="304800" cy="3048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48600" y="6172200"/>
            <a:ext cx="304800" cy="304800"/>
          </a:xfrm>
          <a:prstGeom prst="ellipse">
            <a:avLst/>
          </a:prstGeom>
          <a:solidFill>
            <a:srgbClr val="FFDF9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3AC4-2843-4386-B59A-499B23E50E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0DD4-BDB0-4191-BB6D-BCBDE76E12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5392-7A9B-449A-A18B-EC0FDFEB8486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ACE8-6D10-433C-9D55-0A37783A3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CityUHK Indexing Project </a:t>
            </a: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PNC 2010, Shanghai, China</a:t>
            </a:r>
            <a:endParaRPr lang="en-US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rgbClr val="006600"/>
          </a:solidFill>
          <a:latin typeface="Garamond" pitchFamily="18" charset="0"/>
          <a:ea typeface="PMingLiU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rgbClr val="006600"/>
          </a:solidFill>
          <a:latin typeface="Garamond" pitchFamily="18" charset="0"/>
          <a:ea typeface="PMingLiU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rgbClr val="006600"/>
          </a:solidFill>
          <a:latin typeface="Garamond" pitchFamily="18" charset="0"/>
          <a:ea typeface="PMingLiU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rgbClr val="006600"/>
          </a:solidFill>
          <a:latin typeface="Garamond" pitchFamily="18" charset="0"/>
          <a:ea typeface="PMingLiU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rgbClr val="006600"/>
          </a:solidFill>
          <a:latin typeface="Garamond" pitchFamily="18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rgbClr val="006600"/>
          </a:solidFill>
          <a:latin typeface="Garamond" pitchFamily="18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rgbClr val="006600"/>
          </a:solidFill>
          <a:latin typeface="Garamond" pitchFamily="18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rgbClr val="006600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5C98E-3724-409C-BC99-41E1FDFEFE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F32E-102F-4CAE-A554-6E39AB5C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City University of Hong Kong</a:t>
            </a:r>
            <a:endParaRPr lang="zh-TW" alt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6239856-2F0B-41B2-8C38-684532E856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FB82334-1DCF-41DF-A16A-2432CB15CC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slow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837776E-B66B-4FF7-95AD-66E9658E59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ransition spd="slow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84DD0C2-F4F0-48BF-8220-BEC3923A21B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City University of Hong Kong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F8D402-7E4D-4BE2-BAA8-2C1EF987A56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3/Zhaozhou_Bridge.jpg" TargetMode="Externa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bceline@cityu.edu.hk" TargetMode="External"/><Relationship Id="rId2" Type="http://schemas.openxmlformats.org/officeDocument/2006/relationships/hyperlink" Target="mailto:hsching@cityu.edu.hk" TargetMode="Externa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ChangeAspect="1" noChangeArrowheads="1"/>
          </p:cNvSpPr>
          <p:nvPr/>
        </p:nvSpPr>
        <p:spPr bwMode="auto">
          <a:xfrm>
            <a:off x="4067175" y="2133600"/>
            <a:ext cx="15430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" name="Title 1"/>
          <p:cNvSpPr>
            <a:spLocks/>
          </p:cNvSpPr>
          <p:nvPr/>
        </p:nvSpPr>
        <p:spPr bwMode="auto">
          <a:xfrm>
            <a:off x="214313" y="549275"/>
            <a:ext cx="8820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zh-TW" sz="4800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ea typeface="新細明體" charset="-120"/>
              <a:cs typeface="Times New Roman" pitchFamily="18" charset="0"/>
            </a:endParaRPr>
          </a:p>
        </p:txBody>
      </p:sp>
      <p:sp>
        <p:nvSpPr>
          <p:cNvPr id="308" name="Title 1"/>
          <p:cNvSpPr txBox="1">
            <a:spLocks/>
          </p:cNvSpPr>
          <p:nvPr/>
        </p:nvSpPr>
        <p:spPr bwMode="auto">
          <a:xfrm>
            <a:off x="1" y="980728"/>
            <a:ext cx="914399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500" dirty="0" smtClean="0"/>
              <a:t>Korean Classics Indexing Project: </a:t>
            </a:r>
          </a:p>
          <a:p>
            <a:pPr algn="ctr">
              <a:defRPr/>
            </a:pPr>
            <a:r>
              <a:rPr lang="en-US" sz="3500" dirty="0" smtClean="0"/>
              <a:t>from Departmental to International Collaboration</a:t>
            </a:r>
            <a:r>
              <a:rPr lang="en-US" altLang="zh-TW" sz="1800" dirty="0">
                <a:cs typeface="Times New Roman" pitchFamily="18" charset="0"/>
              </a:rPr>
              <a:t/>
            </a:r>
            <a:br>
              <a:rPr lang="en-US" altLang="zh-TW" sz="1800" dirty="0">
                <a:cs typeface="Times New Roman" pitchFamily="18" charset="0"/>
              </a:rPr>
            </a:br>
            <a:endParaRPr lang="en-US" altLang="zh-TW" sz="2800" i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09" name="Subtitle 2"/>
          <p:cNvSpPr txBox="1">
            <a:spLocks/>
          </p:cNvSpPr>
          <p:nvPr/>
        </p:nvSpPr>
        <p:spPr bwMode="auto">
          <a:xfrm>
            <a:off x="1619672" y="5013176"/>
            <a:ext cx="6400800" cy="1080989"/>
          </a:xfrm>
          <a:prstGeom prst="rect">
            <a:avLst/>
          </a:prstGeom>
          <a:solidFill>
            <a:schemeClr val="bg1">
              <a:alpha val="42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800" kern="0" dirty="0" smtClean="0">
                <a:ea typeface="SimSun" pitchFamily="2" charset="-122"/>
                <a:cs typeface="Times New Roman" pitchFamily="18" charset="0"/>
              </a:rPr>
              <a:t>Professor Steve Ching </a:t>
            </a:r>
            <a:r>
              <a:rPr lang="en-US" altLang="zh-TW" sz="1800" dirty="0" smtClean="0">
                <a:ea typeface="PMingLiU" pitchFamily="18" charset="-120"/>
                <a:cs typeface="Times New Roman" pitchFamily="18" charset="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景祥祜</a:t>
            </a:r>
            <a:r>
              <a:rPr lang="en-US" altLang="zh-TW" sz="1800" dirty="0" smtClean="0">
                <a:ea typeface="PMingLiU" pitchFamily="18" charset="-120"/>
                <a:cs typeface="Times New Roman" pitchFamily="18" charset="0"/>
              </a:rPr>
              <a:t>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zh-CN" sz="1800" kern="0" dirty="0" smtClean="0">
                <a:ea typeface="SimSun" pitchFamily="2" charset="-122"/>
                <a:cs typeface="Times New Roman" pitchFamily="18" charset="0"/>
              </a:rPr>
              <a:t>Celine Cheung </a:t>
            </a:r>
            <a:r>
              <a:rPr lang="en-US" altLang="zh-TW" sz="1800" dirty="0" smtClean="0">
                <a:ea typeface="PMingLiU" pitchFamily="18" charset="-120"/>
                <a:cs typeface="Times New Roman" pitchFamily="18" charset="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張曉寧</a:t>
            </a:r>
            <a:r>
              <a:rPr lang="en-US" altLang="zh-TW" sz="1800" dirty="0" smtClean="0">
                <a:ea typeface="PMingLiU" pitchFamily="18" charset="-120"/>
                <a:cs typeface="Times New Roman" pitchFamily="18" charset="0"/>
              </a:rPr>
              <a:t>)</a:t>
            </a:r>
            <a:endParaRPr lang="en-US" altLang="zh-CN" sz="1800" kern="0" dirty="0" smtClean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altLang="zh-CN" sz="1800" kern="0" dirty="0" smtClean="0">
                <a:ea typeface="SimSun" pitchFamily="2" charset="-122"/>
                <a:cs typeface="Times New Roman" pitchFamily="18" charset="0"/>
              </a:rPr>
              <a:t>Run </a:t>
            </a:r>
            <a:r>
              <a:rPr lang="en-US" altLang="zh-CN" sz="1800" kern="0" dirty="0">
                <a:ea typeface="SimSun" pitchFamily="2" charset="-122"/>
                <a:cs typeface="Times New Roman" pitchFamily="18" charset="0"/>
              </a:rPr>
              <a:t>Run Shaw Library, City University of Hong </a:t>
            </a:r>
            <a:r>
              <a:rPr lang="en-US" altLang="zh-CN" sz="1800" kern="0" dirty="0" smtClean="0">
                <a:ea typeface="SimSun" pitchFamily="2" charset="-122"/>
                <a:cs typeface="Times New Roman" pitchFamily="18" charset="0"/>
              </a:rPr>
              <a:t>Kong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3501008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PRDLA 2010, </a:t>
            </a:r>
            <a:r>
              <a:rPr lang="en-US" sz="2800" dirty="0" smtClean="0"/>
              <a:t>Shanghai</a:t>
            </a:r>
          </a:p>
          <a:p>
            <a:pPr algn="ctr"/>
            <a:r>
              <a:rPr lang="en-US" sz="2800" dirty="0" smtClean="0"/>
              <a:t>21 October </a:t>
            </a:r>
            <a:r>
              <a:rPr lang="en-US" sz="2800" dirty="0" smtClean="0"/>
              <a:t>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 txBox="1">
            <a:spLocks noGrp="1" noChangeArrowheads="1"/>
          </p:cNvSpPr>
          <p:nvPr/>
        </p:nvSpPr>
        <p:spPr bwMode="auto">
          <a:xfrm>
            <a:off x="0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en-US" altLang="zh-TW" sz="1400">
                <a:cs typeface="Arial" charset="0"/>
              </a:rPr>
              <a:t>Library, City University of Hong Kong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08843" y="908843"/>
            <a:ext cx="6858000" cy="5040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196" name="Slide Number Placeholder 9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837ABC-5B4B-41AE-AADF-E53116ED4F05}" type="slidenum">
              <a:rPr kumimoji="0" lang="en-US" altLang="zh-TW" sz="1400">
                <a:latin typeface="Arial" charset="0"/>
                <a:cs typeface="Arial" charset="0"/>
              </a:rPr>
              <a:pPr algn="r"/>
              <a:t>10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250825" y="260350"/>
            <a:ext cx="4608513" cy="576103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9" name="Line 15"/>
          <p:cNvSpPr>
            <a:spLocks noChangeShapeType="1"/>
          </p:cNvSpPr>
          <p:nvPr/>
        </p:nvSpPr>
        <p:spPr bwMode="auto">
          <a:xfrm flipV="1">
            <a:off x="4859338" y="1557338"/>
            <a:ext cx="433387" cy="7191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6"/>
          <p:cNvSpPr>
            <a:spLocks noChangeArrowheads="1"/>
          </p:cNvSpPr>
          <p:nvPr/>
        </p:nvSpPr>
        <p:spPr bwMode="auto">
          <a:xfrm>
            <a:off x="5292725" y="1268413"/>
            <a:ext cx="3671888" cy="1152525"/>
          </a:xfrm>
          <a:prstGeom prst="rect">
            <a:avLst/>
          </a:prstGeom>
          <a:solidFill>
            <a:schemeClr val="bg1">
              <a:alpha val="59999"/>
            </a:schemeClr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300" dirty="0"/>
              <a:t>Traditional Chinese Characters </a:t>
            </a:r>
            <a:r>
              <a:rPr lang="en-US" altLang="zh-TW" sz="2300" i="1" dirty="0"/>
              <a:t>(versus simplified Chinese now used in PRC)</a:t>
            </a:r>
            <a:endParaRPr lang="en-US" altLang="zh-TW" sz="2300" dirty="0"/>
          </a:p>
        </p:txBody>
      </p:sp>
      <p:sp>
        <p:nvSpPr>
          <p:cNvPr id="8201" name="Oval 17"/>
          <p:cNvSpPr>
            <a:spLocks noChangeArrowheads="1"/>
          </p:cNvSpPr>
          <p:nvPr/>
        </p:nvSpPr>
        <p:spPr bwMode="auto">
          <a:xfrm>
            <a:off x="1619250" y="2205038"/>
            <a:ext cx="504825" cy="5048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2" name="Oval 18"/>
          <p:cNvSpPr>
            <a:spLocks noChangeArrowheads="1"/>
          </p:cNvSpPr>
          <p:nvPr/>
        </p:nvSpPr>
        <p:spPr bwMode="auto">
          <a:xfrm>
            <a:off x="1258888" y="4868863"/>
            <a:ext cx="433387" cy="43338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3" name="Oval 19"/>
          <p:cNvSpPr>
            <a:spLocks noChangeArrowheads="1"/>
          </p:cNvSpPr>
          <p:nvPr/>
        </p:nvSpPr>
        <p:spPr bwMode="auto">
          <a:xfrm>
            <a:off x="1187450" y="2133600"/>
            <a:ext cx="504825" cy="5048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4" name="Oval 20"/>
          <p:cNvSpPr>
            <a:spLocks noChangeArrowheads="1"/>
          </p:cNvSpPr>
          <p:nvPr/>
        </p:nvSpPr>
        <p:spPr bwMode="auto">
          <a:xfrm>
            <a:off x="755650" y="3068638"/>
            <a:ext cx="433388" cy="43338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5" name="Oval 21"/>
          <p:cNvSpPr>
            <a:spLocks noChangeArrowheads="1"/>
          </p:cNvSpPr>
          <p:nvPr/>
        </p:nvSpPr>
        <p:spPr bwMode="auto">
          <a:xfrm>
            <a:off x="1692275" y="2852738"/>
            <a:ext cx="433388" cy="433387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6" name="Line 22"/>
          <p:cNvSpPr>
            <a:spLocks noChangeShapeType="1"/>
          </p:cNvSpPr>
          <p:nvPr/>
        </p:nvSpPr>
        <p:spPr bwMode="auto">
          <a:xfrm>
            <a:off x="2124075" y="2492375"/>
            <a:ext cx="3168650" cy="2889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07" name="Line 23"/>
          <p:cNvSpPr>
            <a:spLocks noChangeShapeType="1"/>
          </p:cNvSpPr>
          <p:nvPr/>
        </p:nvSpPr>
        <p:spPr bwMode="auto">
          <a:xfrm flipV="1">
            <a:off x="2124075" y="3068638"/>
            <a:ext cx="3168650" cy="730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08" name="Line 24"/>
          <p:cNvSpPr>
            <a:spLocks noChangeShapeType="1"/>
          </p:cNvSpPr>
          <p:nvPr/>
        </p:nvSpPr>
        <p:spPr bwMode="auto">
          <a:xfrm flipV="1">
            <a:off x="1187450" y="3213100"/>
            <a:ext cx="4105275" cy="1444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09" name="Line 25"/>
          <p:cNvSpPr>
            <a:spLocks noChangeShapeType="1"/>
          </p:cNvSpPr>
          <p:nvPr/>
        </p:nvSpPr>
        <p:spPr bwMode="auto">
          <a:xfrm flipV="1">
            <a:off x="1763713" y="3357563"/>
            <a:ext cx="3529012" cy="16557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10" name="Line 26"/>
          <p:cNvSpPr>
            <a:spLocks noChangeShapeType="1"/>
          </p:cNvSpPr>
          <p:nvPr/>
        </p:nvSpPr>
        <p:spPr bwMode="auto">
          <a:xfrm>
            <a:off x="1403350" y="2636838"/>
            <a:ext cx="3889375" cy="2873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11" name="Text Box 27"/>
          <p:cNvSpPr txBox="1">
            <a:spLocks noChangeArrowheads="1"/>
          </p:cNvSpPr>
          <p:nvPr/>
        </p:nvSpPr>
        <p:spPr bwMode="auto">
          <a:xfrm>
            <a:off x="5292725" y="2636838"/>
            <a:ext cx="3671888" cy="1173162"/>
          </a:xfrm>
          <a:prstGeom prst="rect">
            <a:avLst/>
          </a:prstGeom>
          <a:solidFill>
            <a:schemeClr val="bg1">
              <a:alpha val="59999"/>
            </a:schemeClr>
          </a:solidFill>
          <a:ln w="2857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300" dirty="0"/>
              <a:t>Ancient words </a:t>
            </a:r>
            <a:r>
              <a:rPr lang="en-US" altLang="zh-TW" sz="2300" i="1" dirty="0"/>
              <a:t>(seldom used nowadays, uncommon to modern people</a:t>
            </a:r>
            <a:r>
              <a:rPr lang="en-US" altLang="zh-TW" sz="2300" dirty="0"/>
              <a:t> </a:t>
            </a:r>
          </a:p>
        </p:txBody>
      </p:sp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5219700" y="3933825"/>
            <a:ext cx="3600450" cy="2159000"/>
          </a:xfrm>
          <a:prstGeom prst="cloudCallout">
            <a:avLst>
              <a:gd name="adj1" fmla="val 43032"/>
              <a:gd name="adj2" fmla="val 73824"/>
            </a:avLst>
          </a:prstGeom>
          <a:solidFill>
            <a:srgbClr val="6699FF">
              <a:alpha val="41960"/>
            </a:srgb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TW" altLang="zh-TW"/>
          </a:p>
        </p:txBody>
      </p:sp>
      <p:sp>
        <p:nvSpPr>
          <p:cNvPr id="8213" name="Rectangle 28"/>
          <p:cNvSpPr>
            <a:spLocks noChangeArrowheads="1"/>
          </p:cNvSpPr>
          <p:nvPr/>
        </p:nvSpPr>
        <p:spPr bwMode="auto">
          <a:xfrm>
            <a:off x="5580063" y="4292600"/>
            <a:ext cx="2952750" cy="1368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TW" dirty="0"/>
              <a:t>Being a Chinese not necessarily means that one will understand the content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3504" y="500042"/>
            <a:ext cx="386516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新細明體" charset="-120"/>
              </a:rPr>
              <a:t>Classical </a:t>
            </a:r>
            <a:r>
              <a:rPr lang="en-US" altLang="zh-TW" sz="3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新細明體" charset="-120"/>
              </a:rPr>
              <a:t>Chinese script</a:t>
            </a:r>
            <a:endParaRPr lang="zh-TW" altLang="en-US" sz="3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ea typeface="新細明體" charset="-120"/>
            </a:endParaRPr>
          </a:p>
        </p:txBody>
      </p:sp>
      <p:sp>
        <p:nvSpPr>
          <p:cNvPr id="56324" name="Content Placeholder 2"/>
          <p:cNvSpPr>
            <a:spLocks noGrp="1"/>
          </p:cNvSpPr>
          <p:nvPr>
            <p:ph idx="4294967295"/>
          </p:nvPr>
        </p:nvSpPr>
        <p:spPr>
          <a:xfrm>
            <a:off x="0" y="6237288"/>
            <a:ext cx="4679950" cy="620712"/>
          </a:xfrm>
          <a:solidFill>
            <a:srgbClr val="FFC0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altLang="zh-TW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Examples of poems in volume 7</a:t>
            </a:r>
          </a:p>
          <a:p>
            <a:pPr algn="ctr" eaLnBrk="1" hangingPunct="1">
              <a:defRPr/>
            </a:pPr>
            <a:endParaRPr lang="en-US" altLang="zh-TW" dirty="0" smtClean="0">
              <a:solidFill>
                <a:srgbClr val="99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spect="1" noChangeArrowheads="1"/>
          </p:cNvSpPr>
          <p:nvPr/>
        </p:nvSpPr>
        <p:spPr bwMode="auto">
          <a:xfrm>
            <a:off x="4067175" y="2133600"/>
            <a:ext cx="15430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1272" name="Group 9"/>
          <p:cNvGrpSpPr>
            <a:grpSpLocks/>
          </p:cNvGrpSpPr>
          <p:nvPr/>
        </p:nvGrpSpPr>
        <p:grpSpPr bwMode="auto">
          <a:xfrm>
            <a:off x="323528" y="3645024"/>
            <a:ext cx="8317434" cy="1943745"/>
            <a:chOff x="-590" y="1434"/>
            <a:chExt cx="5806" cy="1678"/>
          </a:xfrm>
        </p:grpSpPr>
        <p:grpSp>
          <p:nvGrpSpPr>
            <p:cNvPr id="11275" name="Group 10"/>
            <p:cNvGrpSpPr>
              <a:grpSpLocks/>
            </p:cNvGrpSpPr>
            <p:nvPr/>
          </p:nvGrpSpPr>
          <p:grpSpPr bwMode="auto">
            <a:xfrm>
              <a:off x="-590" y="1434"/>
              <a:ext cx="5188" cy="1678"/>
              <a:chOff x="-513" y="1434"/>
              <a:chExt cx="5188" cy="1678"/>
            </a:xfrm>
          </p:grpSpPr>
          <p:grpSp>
            <p:nvGrpSpPr>
              <p:cNvPr id="11374" name="Group 11"/>
              <p:cNvGrpSpPr>
                <a:grpSpLocks/>
              </p:cNvGrpSpPr>
              <p:nvPr/>
            </p:nvGrpSpPr>
            <p:grpSpPr bwMode="auto">
              <a:xfrm>
                <a:off x="-513" y="1434"/>
                <a:ext cx="3848" cy="1678"/>
                <a:chOff x="-37" y="1418"/>
                <a:chExt cx="3848" cy="1649"/>
              </a:xfrm>
            </p:grpSpPr>
            <p:sp>
              <p:nvSpPr>
                <p:cNvPr id="11473" name="Rectangle 355"/>
                <p:cNvSpPr>
                  <a:spLocks noChangeArrowheads="1"/>
                </p:cNvSpPr>
                <p:nvPr/>
              </p:nvSpPr>
              <p:spPr bwMode="auto">
                <a:xfrm>
                  <a:off x="2757" y="1927"/>
                  <a:ext cx="6" cy="194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74" name="Rectangle 356"/>
                <p:cNvSpPr>
                  <a:spLocks noChangeArrowheads="1"/>
                </p:cNvSpPr>
                <p:nvPr/>
              </p:nvSpPr>
              <p:spPr bwMode="auto">
                <a:xfrm>
                  <a:off x="2836" y="1789"/>
                  <a:ext cx="4" cy="332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75" name="Freeform 357"/>
                <p:cNvSpPr>
                  <a:spLocks/>
                </p:cNvSpPr>
                <p:nvPr/>
              </p:nvSpPr>
              <p:spPr bwMode="auto">
                <a:xfrm>
                  <a:off x="2599" y="2243"/>
                  <a:ext cx="75" cy="239"/>
                </a:xfrm>
                <a:custGeom>
                  <a:avLst/>
                  <a:gdLst>
                    <a:gd name="T0" fmla="*/ 12 w 75"/>
                    <a:gd name="T1" fmla="*/ 194 h 239"/>
                    <a:gd name="T2" fmla="*/ 67 w 75"/>
                    <a:gd name="T3" fmla="*/ 0 h 239"/>
                    <a:gd name="T4" fmla="*/ 75 w 75"/>
                    <a:gd name="T5" fmla="*/ 30 h 239"/>
                    <a:gd name="T6" fmla="*/ 19 w 75"/>
                    <a:gd name="T7" fmla="*/ 239 h 239"/>
                    <a:gd name="T8" fmla="*/ 0 w 75"/>
                    <a:gd name="T9" fmla="*/ 233 h 239"/>
                    <a:gd name="T10" fmla="*/ 12 w 75"/>
                    <a:gd name="T11" fmla="*/ 194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239"/>
                    <a:gd name="T20" fmla="*/ 75 w 75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239">
                      <a:moveTo>
                        <a:pt x="12" y="194"/>
                      </a:moveTo>
                      <a:lnTo>
                        <a:pt x="67" y="0"/>
                      </a:lnTo>
                      <a:lnTo>
                        <a:pt x="75" y="30"/>
                      </a:lnTo>
                      <a:lnTo>
                        <a:pt x="19" y="239"/>
                      </a:lnTo>
                      <a:lnTo>
                        <a:pt x="0" y="233"/>
                      </a:lnTo>
                      <a:lnTo>
                        <a:pt x="12" y="194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6" name="Rectangle 358"/>
                <p:cNvSpPr>
                  <a:spLocks noChangeArrowheads="1"/>
                </p:cNvSpPr>
                <p:nvPr/>
              </p:nvSpPr>
              <p:spPr bwMode="auto">
                <a:xfrm>
                  <a:off x="2175" y="1936"/>
                  <a:ext cx="320" cy="4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77" name="Freeform 359"/>
                <p:cNvSpPr>
                  <a:spLocks/>
                </p:cNvSpPr>
                <p:nvPr/>
              </p:nvSpPr>
              <p:spPr bwMode="auto">
                <a:xfrm>
                  <a:off x="2487" y="2231"/>
                  <a:ext cx="183" cy="234"/>
                </a:xfrm>
                <a:custGeom>
                  <a:avLst/>
                  <a:gdLst>
                    <a:gd name="T0" fmla="*/ 41 w 183"/>
                    <a:gd name="T1" fmla="*/ 152 h 234"/>
                    <a:gd name="T2" fmla="*/ 156 w 183"/>
                    <a:gd name="T3" fmla="*/ 0 h 234"/>
                    <a:gd name="T4" fmla="*/ 183 w 183"/>
                    <a:gd name="T5" fmla="*/ 23 h 234"/>
                    <a:gd name="T6" fmla="*/ 0 w 183"/>
                    <a:gd name="T7" fmla="*/ 234 h 234"/>
                    <a:gd name="T8" fmla="*/ 41 w 183"/>
                    <a:gd name="T9" fmla="*/ 152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3"/>
                    <a:gd name="T16" fmla="*/ 0 h 234"/>
                    <a:gd name="T17" fmla="*/ 183 w 183"/>
                    <a:gd name="T18" fmla="*/ 234 h 2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3" h="234">
                      <a:moveTo>
                        <a:pt x="41" y="152"/>
                      </a:moveTo>
                      <a:lnTo>
                        <a:pt x="156" y="0"/>
                      </a:lnTo>
                      <a:lnTo>
                        <a:pt x="183" y="23"/>
                      </a:lnTo>
                      <a:lnTo>
                        <a:pt x="0" y="234"/>
                      </a:lnTo>
                      <a:lnTo>
                        <a:pt x="41" y="152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8" name="Rectangle 360"/>
                <p:cNvSpPr>
                  <a:spLocks noChangeArrowheads="1"/>
                </p:cNvSpPr>
                <p:nvPr/>
              </p:nvSpPr>
              <p:spPr bwMode="auto">
                <a:xfrm>
                  <a:off x="928" y="1691"/>
                  <a:ext cx="320" cy="45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79" name="Rectangle 361"/>
                <p:cNvSpPr>
                  <a:spLocks noChangeArrowheads="1"/>
                </p:cNvSpPr>
                <p:nvPr/>
              </p:nvSpPr>
              <p:spPr bwMode="auto">
                <a:xfrm>
                  <a:off x="1121" y="1584"/>
                  <a:ext cx="320" cy="4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80" name="Rectangle 362"/>
                <p:cNvSpPr>
                  <a:spLocks noChangeArrowheads="1"/>
                </p:cNvSpPr>
                <p:nvPr/>
              </p:nvSpPr>
              <p:spPr bwMode="auto">
                <a:xfrm>
                  <a:off x="1792" y="1573"/>
                  <a:ext cx="318" cy="4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81" name="Rectangle 363"/>
                <p:cNvSpPr>
                  <a:spLocks noChangeArrowheads="1"/>
                </p:cNvSpPr>
                <p:nvPr/>
              </p:nvSpPr>
              <p:spPr bwMode="auto">
                <a:xfrm>
                  <a:off x="3252" y="1741"/>
                  <a:ext cx="297" cy="31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82" name="Rectangle 364"/>
                <p:cNvSpPr>
                  <a:spLocks noChangeArrowheads="1"/>
                </p:cNvSpPr>
                <p:nvPr/>
              </p:nvSpPr>
              <p:spPr bwMode="auto">
                <a:xfrm>
                  <a:off x="3387" y="1879"/>
                  <a:ext cx="251" cy="34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83" name="Rectangle 365"/>
                <p:cNvSpPr>
                  <a:spLocks noChangeArrowheads="1"/>
                </p:cNvSpPr>
                <p:nvPr/>
              </p:nvSpPr>
              <p:spPr bwMode="auto">
                <a:xfrm>
                  <a:off x="3485" y="2003"/>
                  <a:ext cx="224" cy="2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84" name="Rectangle 366"/>
                <p:cNvSpPr>
                  <a:spLocks noChangeArrowheads="1"/>
                </p:cNvSpPr>
                <p:nvPr/>
              </p:nvSpPr>
              <p:spPr bwMode="auto">
                <a:xfrm>
                  <a:off x="325" y="2197"/>
                  <a:ext cx="47" cy="572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85" name="Freeform 367"/>
                <p:cNvSpPr>
                  <a:spLocks/>
                </p:cNvSpPr>
                <p:nvPr/>
              </p:nvSpPr>
              <p:spPr bwMode="auto">
                <a:xfrm>
                  <a:off x="2591" y="2226"/>
                  <a:ext cx="270" cy="233"/>
                </a:xfrm>
                <a:custGeom>
                  <a:avLst/>
                  <a:gdLst>
                    <a:gd name="T0" fmla="*/ 31 w 270"/>
                    <a:gd name="T1" fmla="*/ 222 h 233"/>
                    <a:gd name="T2" fmla="*/ 270 w 270"/>
                    <a:gd name="T3" fmla="*/ 0 h 233"/>
                    <a:gd name="T4" fmla="*/ 266 w 270"/>
                    <a:gd name="T5" fmla="*/ 36 h 233"/>
                    <a:gd name="T6" fmla="*/ 56 w 270"/>
                    <a:gd name="T7" fmla="*/ 233 h 233"/>
                    <a:gd name="T8" fmla="*/ 0 w 270"/>
                    <a:gd name="T9" fmla="*/ 233 h 233"/>
                    <a:gd name="T10" fmla="*/ 31 w 270"/>
                    <a:gd name="T11" fmla="*/ 222 h 2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0"/>
                    <a:gd name="T19" fmla="*/ 0 h 233"/>
                    <a:gd name="T20" fmla="*/ 270 w 270"/>
                    <a:gd name="T21" fmla="*/ 233 h 2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0" h="233">
                      <a:moveTo>
                        <a:pt x="31" y="222"/>
                      </a:moveTo>
                      <a:lnTo>
                        <a:pt x="270" y="0"/>
                      </a:lnTo>
                      <a:lnTo>
                        <a:pt x="266" y="36"/>
                      </a:lnTo>
                      <a:lnTo>
                        <a:pt x="56" y="233"/>
                      </a:lnTo>
                      <a:lnTo>
                        <a:pt x="0" y="233"/>
                      </a:lnTo>
                      <a:lnTo>
                        <a:pt x="31" y="222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6" name="Freeform 368"/>
                <p:cNvSpPr>
                  <a:spLocks/>
                </p:cNvSpPr>
                <p:nvPr/>
              </p:nvSpPr>
              <p:spPr bwMode="auto">
                <a:xfrm>
                  <a:off x="2505" y="2209"/>
                  <a:ext cx="233" cy="239"/>
                </a:xfrm>
                <a:custGeom>
                  <a:avLst/>
                  <a:gdLst>
                    <a:gd name="T0" fmla="*/ 57 w 233"/>
                    <a:gd name="T1" fmla="*/ 70 h 239"/>
                    <a:gd name="T2" fmla="*/ 233 w 233"/>
                    <a:gd name="T3" fmla="*/ 239 h 239"/>
                    <a:gd name="T4" fmla="*/ 217 w 233"/>
                    <a:gd name="T5" fmla="*/ 194 h 239"/>
                    <a:gd name="T6" fmla="*/ 0 w 233"/>
                    <a:gd name="T7" fmla="*/ 0 h 239"/>
                    <a:gd name="T8" fmla="*/ 23 w 233"/>
                    <a:gd name="T9" fmla="*/ 50 h 239"/>
                    <a:gd name="T10" fmla="*/ 57 w 233"/>
                    <a:gd name="T11" fmla="*/ 70 h 2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3"/>
                    <a:gd name="T19" fmla="*/ 0 h 239"/>
                    <a:gd name="T20" fmla="*/ 233 w 233"/>
                    <a:gd name="T21" fmla="*/ 239 h 2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3" h="239">
                      <a:moveTo>
                        <a:pt x="57" y="70"/>
                      </a:moveTo>
                      <a:lnTo>
                        <a:pt x="233" y="239"/>
                      </a:lnTo>
                      <a:lnTo>
                        <a:pt x="217" y="194"/>
                      </a:lnTo>
                      <a:lnTo>
                        <a:pt x="0" y="0"/>
                      </a:lnTo>
                      <a:lnTo>
                        <a:pt x="23" y="50"/>
                      </a:lnTo>
                      <a:lnTo>
                        <a:pt x="57" y="7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7" name="Rectangle 369"/>
                <p:cNvSpPr>
                  <a:spLocks noChangeArrowheads="1"/>
                </p:cNvSpPr>
                <p:nvPr/>
              </p:nvSpPr>
              <p:spPr bwMode="auto">
                <a:xfrm>
                  <a:off x="2345" y="2254"/>
                  <a:ext cx="520" cy="25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88" name="Rectangle 370"/>
                <p:cNvSpPr>
                  <a:spLocks noChangeArrowheads="1"/>
                </p:cNvSpPr>
                <p:nvPr/>
              </p:nvSpPr>
              <p:spPr bwMode="auto">
                <a:xfrm>
                  <a:off x="1982" y="1725"/>
                  <a:ext cx="340" cy="4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89" name="Freeform 371"/>
                <p:cNvSpPr>
                  <a:spLocks/>
                </p:cNvSpPr>
                <p:nvPr/>
              </p:nvSpPr>
              <p:spPr bwMode="auto">
                <a:xfrm>
                  <a:off x="310" y="1426"/>
                  <a:ext cx="3464" cy="1363"/>
                </a:xfrm>
                <a:custGeom>
                  <a:avLst/>
                  <a:gdLst>
                    <a:gd name="T0" fmla="*/ 189 w 3464"/>
                    <a:gd name="T1" fmla="*/ 1036 h 1363"/>
                    <a:gd name="T2" fmla="*/ 385 w 3464"/>
                    <a:gd name="T3" fmla="*/ 769 h 1363"/>
                    <a:gd name="T4" fmla="*/ 599 w 3464"/>
                    <a:gd name="T5" fmla="*/ 513 h 1363"/>
                    <a:gd name="T6" fmla="*/ 828 w 3464"/>
                    <a:gd name="T7" fmla="*/ 287 h 1363"/>
                    <a:gd name="T8" fmla="*/ 1079 w 3464"/>
                    <a:gd name="T9" fmla="*/ 116 h 1363"/>
                    <a:gd name="T10" fmla="*/ 1426 w 3464"/>
                    <a:gd name="T11" fmla="*/ 0 h 1363"/>
                    <a:gd name="T12" fmla="*/ 1672 w 3464"/>
                    <a:gd name="T13" fmla="*/ 40 h 1363"/>
                    <a:gd name="T14" fmla="*/ 1888 w 3464"/>
                    <a:gd name="T15" fmla="*/ 152 h 1363"/>
                    <a:gd name="T16" fmla="*/ 2081 w 3464"/>
                    <a:gd name="T17" fmla="*/ 335 h 1363"/>
                    <a:gd name="T18" fmla="*/ 2256 w 3464"/>
                    <a:gd name="T19" fmla="*/ 589 h 1363"/>
                    <a:gd name="T20" fmla="*/ 2420 w 3464"/>
                    <a:gd name="T21" fmla="*/ 904 h 1363"/>
                    <a:gd name="T22" fmla="*/ 2516 w 3464"/>
                    <a:gd name="T23" fmla="*/ 890 h 1363"/>
                    <a:gd name="T24" fmla="*/ 2597 w 3464"/>
                    <a:gd name="T25" fmla="*/ 676 h 1363"/>
                    <a:gd name="T26" fmla="*/ 2696 w 3464"/>
                    <a:gd name="T27" fmla="*/ 470 h 1363"/>
                    <a:gd name="T28" fmla="*/ 2809 w 3464"/>
                    <a:gd name="T29" fmla="*/ 299 h 1363"/>
                    <a:gd name="T30" fmla="*/ 2938 w 3464"/>
                    <a:gd name="T31" fmla="*/ 189 h 1363"/>
                    <a:gd name="T32" fmla="*/ 3066 w 3464"/>
                    <a:gd name="T33" fmla="*/ 166 h 1363"/>
                    <a:gd name="T34" fmla="*/ 3162 w 3464"/>
                    <a:gd name="T35" fmla="*/ 200 h 1363"/>
                    <a:gd name="T36" fmla="*/ 3254 w 3464"/>
                    <a:gd name="T37" fmla="*/ 282 h 1363"/>
                    <a:gd name="T38" fmla="*/ 3337 w 3464"/>
                    <a:gd name="T39" fmla="*/ 406 h 1363"/>
                    <a:gd name="T40" fmla="*/ 3409 w 3464"/>
                    <a:gd name="T41" fmla="*/ 569 h 1363"/>
                    <a:gd name="T42" fmla="*/ 3464 w 3464"/>
                    <a:gd name="T43" fmla="*/ 769 h 1363"/>
                    <a:gd name="T44" fmla="*/ 3395 w 3464"/>
                    <a:gd name="T45" fmla="*/ 684 h 1363"/>
                    <a:gd name="T46" fmla="*/ 3345 w 3464"/>
                    <a:gd name="T47" fmla="*/ 532 h 1363"/>
                    <a:gd name="T48" fmla="*/ 3268 w 3464"/>
                    <a:gd name="T49" fmla="*/ 383 h 1363"/>
                    <a:gd name="T50" fmla="*/ 3170 w 3464"/>
                    <a:gd name="T51" fmla="*/ 268 h 1363"/>
                    <a:gd name="T52" fmla="*/ 3062 w 3464"/>
                    <a:gd name="T53" fmla="*/ 214 h 1363"/>
                    <a:gd name="T54" fmla="*/ 2940 w 3464"/>
                    <a:gd name="T55" fmla="*/ 254 h 1363"/>
                    <a:gd name="T56" fmla="*/ 2813 w 3464"/>
                    <a:gd name="T57" fmla="*/ 377 h 1363"/>
                    <a:gd name="T58" fmla="*/ 2703 w 3464"/>
                    <a:gd name="T59" fmla="*/ 555 h 1363"/>
                    <a:gd name="T60" fmla="*/ 2615 w 3464"/>
                    <a:gd name="T61" fmla="*/ 766 h 1363"/>
                    <a:gd name="T62" fmla="*/ 2543 w 3464"/>
                    <a:gd name="T63" fmla="*/ 980 h 1363"/>
                    <a:gd name="T64" fmla="*/ 2489 w 3464"/>
                    <a:gd name="T65" fmla="*/ 1171 h 1363"/>
                    <a:gd name="T66" fmla="*/ 2345 w 3464"/>
                    <a:gd name="T67" fmla="*/ 864 h 1363"/>
                    <a:gd name="T68" fmla="*/ 2191 w 3464"/>
                    <a:gd name="T69" fmla="*/ 594 h 1363"/>
                    <a:gd name="T70" fmla="*/ 2037 w 3464"/>
                    <a:gd name="T71" fmla="*/ 380 h 1363"/>
                    <a:gd name="T72" fmla="*/ 1871 w 3464"/>
                    <a:gd name="T73" fmla="*/ 223 h 1363"/>
                    <a:gd name="T74" fmla="*/ 1678 w 3464"/>
                    <a:gd name="T75" fmla="*/ 121 h 1363"/>
                    <a:gd name="T76" fmla="*/ 1443 w 3464"/>
                    <a:gd name="T77" fmla="*/ 68 h 1363"/>
                    <a:gd name="T78" fmla="*/ 1058 w 3464"/>
                    <a:gd name="T79" fmla="*/ 220 h 1363"/>
                    <a:gd name="T80" fmla="*/ 825 w 3464"/>
                    <a:gd name="T81" fmla="*/ 397 h 1363"/>
                    <a:gd name="T82" fmla="*/ 616 w 3464"/>
                    <a:gd name="T83" fmla="*/ 611 h 1363"/>
                    <a:gd name="T84" fmla="*/ 418 w 3464"/>
                    <a:gd name="T85" fmla="*/ 859 h 1363"/>
                    <a:gd name="T86" fmla="*/ 218 w 3464"/>
                    <a:gd name="T87" fmla="*/ 1143 h 1363"/>
                    <a:gd name="T88" fmla="*/ 9 w 3464"/>
                    <a:gd name="T89" fmla="*/ 1363 h 136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464"/>
                    <a:gd name="T136" fmla="*/ 0 h 1363"/>
                    <a:gd name="T137" fmla="*/ 3464 w 3464"/>
                    <a:gd name="T138" fmla="*/ 1363 h 136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464" h="1363">
                      <a:moveTo>
                        <a:pt x="65" y="1213"/>
                      </a:moveTo>
                      <a:lnTo>
                        <a:pt x="127" y="1126"/>
                      </a:lnTo>
                      <a:lnTo>
                        <a:pt x="189" y="1036"/>
                      </a:lnTo>
                      <a:lnTo>
                        <a:pt x="254" y="946"/>
                      </a:lnTo>
                      <a:lnTo>
                        <a:pt x="320" y="856"/>
                      </a:lnTo>
                      <a:lnTo>
                        <a:pt x="385" y="769"/>
                      </a:lnTo>
                      <a:lnTo>
                        <a:pt x="455" y="679"/>
                      </a:lnTo>
                      <a:lnTo>
                        <a:pt x="526" y="594"/>
                      </a:lnTo>
                      <a:lnTo>
                        <a:pt x="599" y="513"/>
                      </a:lnTo>
                      <a:lnTo>
                        <a:pt x="672" y="431"/>
                      </a:lnTo>
                      <a:lnTo>
                        <a:pt x="749" y="358"/>
                      </a:lnTo>
                      <a:lnTo>
                        <a:pt x="828" y="287"/>
                      </a:lnTo>
                      <a:lnTo>
                        <a:pt x="909" y="223"/>
                      </a:lnTo>
                      <a:lnTo>
                        <a:pt x="994" y="166"/>
                      </a:lnTo>
                      <a:lnTo>
                        <a:pt x="1079" y="116"/>
                      </a:lnTo>
                      <a:lnTo>
                        <a:pt x="1169" y="73"/>
                      </a:lnTo>
                      <a:lnTo>
                        <a:pt x="1260" y="40"/>
                      </a:lnTo>
                      <a:lnTo>
                        <a:pt x="1426" y="0"/>
                      </a:lnTo>
                      <a:lnTo>
                        <a:pt x="1512" y="6"/>
                      </a:lnTo>
                      <a:lnTo>
                        <a:pt x="1593" y="17"/>
                      </a:lnTo>
                      <a:lnTo>
                        <a:pt x="1672" y="40"/>
                      </a:lnTo>
                      <a:lnTo>
                        <a:pt x="1748" y="68"/>
                      </a:lnTo>
                      <a:lnTo>
                        <a:pt x="1819" y="107"/>
                      </a:lnTo>
                      <a:lnTo>
                        <a:pt x="1888" y="152"/>
                      </a:lnTo>
                      <a:lnTo>
                        <a:pt x="1956" y="206"/>
                      </a:lnTo>
                      <a:lnTo>
                        <a:pt x="2019" y="268"/>
                      </a:lnTo>
                      <a:lnTo>
                        <a:pt x="2081" y="335"/>
                      </a:lnTo>
                      <a:lnTo>
                        <a:pt x="2143" y="411"/>
                      </a:lnTo>
                      <a:lnTo>
                        <a:pt x="2200" y="496"/>
                      </a:lnTo>
                      <a:lnTo>
                        <a:pt x="2256" y="589"/>
                      </a:lnTo>
                      <a:lnTo>
                        <a:pt x="2312" y="687"/>
                      </a:lnTo>
                      <a:lnTo>
                        <a:pt x="2366" y="791"/>
                      </a:lnTo>
                      <a:lnTo>
                        <a:pt x="2420" y="904"/>
                      </a:lnTo>
                      <a:lnTo>
                        <a:pt x="2472" y="1025"/>
                      </a:lnTo>
                      <a:lnTo>
                        <a:pt x="2493" y="960"/>
                      </a:lnTo>
                      <a:lnTo>
                        <a:pt x="2516" y="890"/>
                      </a:lnTo>
                      <a:lnTo>
                        <a:pt x="2541" y="819"/>
                      </a:lnTo>
                      <a:lnTo>
                        <a:pt x="2568" y="749"/>
                      </a:lnTo>
                      <a:lnTo>
                        <a:pt x="2597" y="676"/>
                      </a:lnTo>
                      <a:lnTo>
                        <a:pt x="2628" y="605"/>
                      </a:lnTo>
                      <a:lnTo>
                        <a:pt x="2661" y="538"/>
                      </a:lnTo>
                      <a:lnTo>
                        <a:pt x="2696" y="470"/>
                      </a:lnTo>
                      <a:lnTo>
                        <a:pt x="2732" y="408"/>
                      </a:lnTo>
                      <a:lnTo>
                        <a:pt x="2769" y="352"/>
                      </a:lnTo>
                      <a:lnTo>
                        <a:pt x="2809" y="299"/>
                      </a:lnTo>
                      <a:lnTo>
                        <a:pt x="2850" y="254"/>
                      </a:lnTo>
                      <a:lnTo>
                        <a:pt x="2894" y="217"/>
                      </a:lnTo>
                      <a:lnTo>
                        <a:pt x="2938" y="189"/>
                      </a:lnTo>
                      <a:lnTo>
                        <a:pt x="2985" y="172"/>
                      </a:lnTo>
                      <a:lnTo>
                        <a:pt x="3033" y="163"/>
                      </a:lnTo>
                      <a:lnTo>
                        <a:pt x="3066" y="166"/>
                      </a:lnTo>
                      <a:lnTo>
                        <a:pt x="3098" y="172"/>
                      </a:lnTo>
                      <a:lnTo>
                        <a:pt x="3131" y="183"/>
                      </a:lnTo>
                      <a:lnTo>
                        <a:pt x="3162" y="200"/>
                      </a:lnTo>
                      <a:lnTo>
                        <a:pt x="3195" y="223"/>
                      </a:lnTo>
                      <a:lnTo>
                        <a:pt x="3224" y="251"/>
                      </a:lnTo>
                      <a:lnTo>
                        <a:pt x="3254" y="282"/>
                      </a:lnTo>
                      <a:lnTo>
                        <a:pt x="3283" y="318"/>
                      </a:lnTo>
                      <a:lnTo>
                        <a:pt x="3310" y="360"/>
                      </a:lnTo>
                      <a:lnTo>
                        <a:pt x="3337" y="406"/>
                      </a:lnTo>
                      <a:lnTo>
                        <a:pt x="3362" y="456"/>
                      </a:lnTo>
                      <a:lnTo>
                        <a:pt x="3385" y="510"/>
                      </a:lnTo>
                      <a:lnTo>
                        <a:pt x="3409" y="569"/>
                      </a:lnTo>
                      <a:lnTo>
                        <a:pt x="3428" y="631"/>
                      </a:lnTo>
                      <a:lnTo>
                        <a:pt x="3447" y="698"/>
                      </a:lnTo>
                      <a:lnTo>
                        <a:pt x="3464" y="769"/>
                      </a:lnTo>
                      <a:lnTo>
                        <a:pt x="3409" y="769"/>
                      </a:lnTo>
                      <a:lnTo>
                        <a:pt x="3405" y="729"/>
                      </a:lnTo>
                      <a:lnTo>
                        <a:pt x="3395" y="684"/>
                      </a:lnTo>
                      <a:lnTo>
                        <a:pt x="3382" y="636"/>
                      </a:lnTo>
                      <a:lnTo>
                        <a:pt x="3364" y="586"/>
                      </a:lnTo>
                      <a:lnTo>
                        <a:pt x="3345" y="532"/>
                      </a:lnTo>
                      <a:lnTo>
                        <a:pt x="3322" y="482"/>
                      </a:lnTo>
                      <a:lnTo>
                        <a:pt x="3297" y="431"/>
                      </a:lnTo>
                      <a:lnTo>
                        <a:pt x="3268" y="383"/>
                      </a:lnTo>
                      <a:lnTo>
                        <a:pt x="3237" y="341"/>
                      </a:lnTo>
                      <a:lnTo>
                        <a:pt x="3204" y="301"/>
                      </a:lnTo>
                      <a:lnTo>
                        <a:pt x="3170" y="268"/>
                      </a:lnTo>
                      <a:lnTo>
                        <a:pt x="3135" y="239"/>
                      </a:lnTo>
                      <a:lnTo>
                        <a:pt x="3098" y="223"/>
                      </a:lnTo>
                      <a:lnTo>
                        <a:pt x="3062" y="214"/>
                      </a:lnTo>
                      <a:lnTo>
                        <a:pt x="3025" y="217"/>
                      </a:lnTo>
                      <a:lnTo>
                        <a:pt x="2987" y="231"/>
                      </a:lnTo>
                      <a:lnTo>
                        <a:pt x="2940" y="254"/>
                      </a:lnTo>
                      <a:lnTo>
                        <a:pt x="2896" y="287"/>
                      </a:lnTo>
                      <a:lnTo>
                        <a:pt x="2854" y="327"/>
                      </a:lnTo>
                      <a:lnTo>
                        <a:pt x="2813" y="377"/>
                      </a:lnTo>
                      <a:lnTo>
                        <a:pt x="2775" y="431"/>
                      </a:lnTo>
                      <a:lnTo>
                        <a:pt x="2738" y="490"/>
                      </a:lnTo>
                      <a:lnTo>
                        <a:pt x="2703" y="555"/>
                      </a:lnTo>
                      <a:lnTo>
                        <a:pt x="2672" y="622"/>
                      </a:lnTo>
                      <a:lnTo>
                        <a:pt x="2642" y="693"/>
                      </a:lnTo>
                      <a:lnTo>
                        <a:pt x="2615" y="766"/>
                      </a:lnTo>
                      <a:lnTo>
                        <a:pt x="2588" y="836"/>
                      </a:lnTo>
                      <a:lnTo>
                        <a:pt x="2565" y="909"/>
                      </a:lnTo>
                      <a:lnTo>
                        <a:pt x="2543" y="980"/>
                      </a:lnTo>
                      <a:lnTo>
                        <a:pt x="2522" y="1047"/>
                      </a:lnTo>
                      <a:lnTo>
                        <a:pt x="2505" y="1112"/>
                      </a:lnTo>
                      <a:lnTo>
                        <a:pt x="2489" y="1171"/>
                      </a:lnTo>
                      <a:lnTo>
                        <a:pt x="2462" y="1171"/>
                      </a:lnTo>
                      <a:lnTo>
                        <a:pt x="2399" y="969"/>
                      </a:lnTo>
                      <a:lnTo>
                        <a:pt x="2345" y="864"/>
                      </a:lnTo>
                      <a:lnTo>
                        <a:pt x="2293" y="769"/>
                      </a:lnTo>
                      <a:lnTo>
                        <a:pt x="2241" y="679"/>
                      </a:lnTo>
                      <a:lnTo>
                        <a:pt x="2191" y="594"/>
                      </a:lnTo>
                      <a:lnTo>
                        <a:pt x="2141" y="518"/>
                      </a:lnTo>
                      <a:lnTo>
                        <a:pt x="2089" y="445"/>
                      </a:lnTo>
                      <a:lnTo>
                        <a:pt x="2037" y="380"/>
                      </a:lnTo>
                      <a:lnTo>
                        <a:pt x="1985" y="324"/>
                      </a:lnTo>
                      <a:lnTo>
                        <a:pt x="1929" y="270"/>
                      </a:lnTo>
                      <a:lnTo>
                        <a:pt x="1871" y="223"/>
                      </a:lnTo>
                      <a:lnTo>
                        <a:pt x="1811" y="183"/>
                      </a:lnTo>
                      <a:lnTo>
                        <a:pt x="1746" y="149"/>
                      </a:lnTo>
                      <a:lnTo>
                        <a:pt x="1678" y="121"/>
                      </a:lnTo>
                      <a:lnTo>
                        <a:pt x="1605" y="96"/>
                      </a:lnTo>
                      <a:lnTo>
                        <a:pt x="1526" y="79"/>
                      </a:lnTo>
                      <a:lnTo>
                        <a:pt x="1443" y="68"/>
                      </a:lnTo>
                      <a:lnTo>
                        <a:pt x="1233" y="121"/>
                      </a:lnTo>
                      <a:lnTo>
                        <a:pt x="1143" y="169"/>
                      </a:lnTo>
                      <a:lnTo>
                        <a:pt x="1058" y="220"/>
                      </a:lnTo>
                      <a:lnTo>
                        <a:pt x="977" y="276"/>
                      </a:lnTo>
                      <a:lnTo>
                        <a:pt x="900" y="335"/>
                      </a:lnTo>
                      <a:lnTo>
                        <a:pt x="825" y="397"/>
                      </a:lnTo>
                      <a:lnTo>
                        <a:pt x="753" y="465"/>
                      </a:lnTo>
                      <a:lnTo>
                        <a:pt x="684" y="535"/>
                      </a:lnTo>
                      <a:lnTo>
                        <a:pt x="616" y="611"/>
                      </a:lnTo>
                      <a:lnTo>
                        <a:pt x="551" y="690"/>
                      </a:lnTo>
                      <a:lnTo>
                        <a:pt x="485" y="774"/>
                      </a:lnTo>
                      <a:lnTo>
                        <a:pt x="418" y="859"/>
                      </a:lnTo>
                      <a:lnTo>
                        <a:pt x="352" y="949"/>
                      </a:lnTo>
                      <a:lnTo>
                        <a:pt x="285" y="1045"/>
                      </a:lnTo>
                      <a:lnTo>
                        <a:pt x="218" y="1143"/>
                      </a:lnTo>
                      <a:lnTo>
                        <a:pt x="146" y="1244"/>
                      </a:lnTo>
                      <a:lnTo>
                        <a:pt x="73" y="1349"/>
                      </a:lnTo>
                      <a:lnTo>
                        <a:pt x="9" y="1363"/>
                      </a:lnTo>
                      <a:lnTo>
                        <a:pt x="0" y="1306"/>
                      </a:lnTo>
                      <a:lnTo>
                        <a:pt x="65" y="1213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0" name="Freeform 372"/>
                <p:cNvSpPr>
                  <a:spLocks/>
                </p:cNvSpPr>
                <p:nvPr/>
              </p:nvSpPr>
              <p:spPr bwMode="auto">
                <a:xfrm>
                  <a:off x="-37" y="1480"/>
                  <a:ext cx="3663" cy="1362"/>
                </a:xfrm>
                <a:custGeom>
                  <a:avLst/>
                  <a:gdLst>
                    <a:gd name="T0" fmla="*/ 164 w 3663"/>
                    <a:gd name="T1" fmla="*/ 1036 h 1362"/>
                    <a:gd name="T2" fmla="*/ 364 w 3663"/>
                    <a:gd name="T3" fmla="*/ 768 h 1362"/>
                    <a:gd name="T4" fmla="*/ 580 w 3663"/>
                    <a:gd name="T5" fmla="*/ 512 h 1362"/>
                    <a:gd name="T6" fmla="*/ 813 w 3663"/>
                    <a:gd name="T7" fmla="*/ 287 h 1362"/>
                    <a:gd name="T8" fmla="*/ 1069 w 3663"/>
                    <a:gd name="T9" fmla="*/ 118 h 1362"/>
                    <a:gd name="T10" fmla="*/ 1422 w 3663"/>
                    <a:gd name="T11" fmla="*/ 0 h 1362"/>
                    <a:gd name="T12" fmla="*/ 1674 w 3663"/>
                    <a:gd name="T13" fmla="*/ 33 h 1362"/>
                    <a:gd name="T14" fmla="*/ 1896 w 3663"/>
                    <a:gd name="T15" fmla="*/ 135 h 1362"/>
                    <a:gd name="T16" fmla="*/ 2091 w 3663"/>
                    <a:gd name="T17" fmla="*/ 304 h 1362"/>
                    <a:gd name="T18" fmla="*/ 2270 w 3663"/>
                    <a:gd name="T19" fmla="*/ 543 h 1362"/>
                    <a:gd name="T20" fmla="*/ 2434 w 3663"/>
                    <a:gd name="T21" fmla="*/ 855 h 1362"/>
                    <a:gd name="T22" fmla="*/ 2534 w 3663"/>
                    <a:gd name="T23" fmla="*/ 841 h 1362"/>
                    <a:gd name="T24" fmla="*/ 2617 w 3663"/>
                    <a:gd name="T25" fmla="*/ 641 h 1362"/>
                    <a:gd name="T26" fmla="*/ 2715 w 3663"/>
                    <a:gd name="T27" fmla="*/ 450 h 1362"/>
                    <a:gd name="T28" fmla="*/ 2831 w 3663"/>
                    <a:gd name="T29" fmla="*/ 295 h 1362"/>
                    <a:gd name="T30" fmla="*/ 2962 w 3663"/>
                    <a:gd name="T31" fmla="*/ 191 h 1362"/>
                    <a:gd name="T32" fmla="*/ 3108 w 3663"/>
                    <a:gd name="T33" fmla="*/ 166 h 1362"/>
                    <a:gd name="T34" fmla="*/ 3258 w 3663"/>
                    <a:gd name="T35" fmla="*/ 219 h 1362"/>
                    <a:gd name="T36" fmla="*/ 3399 w 3663"/>
                    <a:gd name="T37" fmla="*/ 332 h 1362"/>
                    <a:gd name="T38" fmla="*/ 3520 w 3663"/>
                    <a:gd name="T39" fmla="*/ 492 h 1362"/>
                    <a:gd name="T40" fmla="*/ 3611 w 3663"/>
                    <a:gd name="T41" fmla="*/ 684 h 1362"/>
                    <a:gd name="T42" fmla="*/ 3663 w 3663"/>
                    <a:gd name="T43" fmla="*/ 892 h 1362"/>
                    <a:gd name="T44" fmla="*/ 3603 w 3663"/>
                    <a:gd name="T45" fmla="*/ 768 h 1362"/>
                    <a:gd name="T46" fmla="*/ 3513 w 3663"/>
                    <a:gd name="T47" fmla="*/ 560 h 1362"/>
                    <a:gd name="T48" fmla="*/ 3386 w 3663"/>
                    <a:gd name="T49" fmla="*/ 385 h 1362"/>
                    <a:gd name="T50" fmla="*/ 3239 w 3663"/>
                    <a:gd name="T51" fmla="*/ 261 h 1362"/>
                    <a:gd name="T52" fmla="*/ 3097 w 3663"/>
                    <a:gd name="T53" fmla="*/ 211 h 1362"/>
                    <a:gd name="T54" fmla="*/ 2964 w 3663"/>
                    <a:gd name="T55" fmla="*/ 253 h 1362"/>
                    <a:gd name="T56" fmla="*/ 2834 w 3663"/>
                    <a:gd name="T57" fmla="*/ 368 h 1362"/>
                    <a:gd name="T58" fmla="*/ 2725 w 3663"/>
                    <a:gd name="T59" fmla="*/ 535 h 1362"/>
                    <a:gd name="T60" fmla="*/ 2634 w 3663"/>
                    <a:gd name="T61" fmla="*/ 732 h 1362"/>
                    <a:gd name="T62" fmla="*/ 2561 w 3663"/>
                    <a:gd name="T63" fmla="*/ 934 h 1362"/>
                    <a:gd name="T64" fmla="*/ 2507 w 3663"/>
                    <a:gd name="T65" fmla="*/ 1123 h 1362"/>
                    <a:gd name="T66" fmla="*/ 2357 w 3663"/>
                    <a:gd name="T67" fmla="*/ 816 h 1362"/>
                    <a:gd name="T68" fmla="*/ 2201 w 3663"/>
                    <a:gd name="T69" fmla="*/ 554 h 1362"/>
                    <a:gd name="T70" fmla="*/ 2044 w 3663"/>
                    <a:gd name="T71" fmla="*/ 352 h 1362"/>
                    <a:gd name="T72" fmla="*/ 1877 w 3663"/>
                    <a:gd name="T73" fmla="*/ 208 h 1362"/>
                    <a:gd name="T74" fmla="*/ 1680 w 3663"/>
                    <a:gd name="T75" fmla="*/ 115 h 1362"/>
                    <a:gd name="T76" fmla="*/ 1441 w 3663"/>
                    <a:gd name="T77" fmla="*/ 67 h 1362"/>
                    <a:gd name="T78" fmla="*/ 1046 w 3663"/>
                    <a:gd name="T79" fmla="*/ 219 h 1362"/>
                    <a:gd name="T80" fmla="*/ 811 w 3663"/>
                    <a:gd name="T81" fmla="*/ 399 h 1362"/>
                    <a:gd name="T82" fmla="*/ 599 w 3663"/>
                    <a:gd name="T83" fmla="*/ 611 h 1362"/>
                    <a:gd name="T84" fmla="*/ 397 w 3663"/>
                    <a:gd name="T85" fmla="*/ 858 h 1362"/>
                    <a:gd name="T86" fmla="*/ 193 w 3663"/>
                    <a:gd name="T87" fmla="*/ 1143 h 1362"/>
                    <a:gd name="T88" fmla="*/ 0 w 3663"/>
                    <a:gd name="T89" fmla="*/ 1362 h 136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663"/>
                    <a:gd name="T136" fmla="*/ 0 h 1362"/>
                    <a:gd name="T137" fmla="*/ 3663 w 3663"/>
                    <a:gd name="T138" fmla="*/ 1362 h 136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663" h="1362">
                      <a:moveTo>
                        <a:pt x="39" y="1213"/>
                      </a:moveTo>
                      <a:lnTo>
                        <a:pt x="100" y="1126"/>
                      </a:lnTo>
                      <a:lnTo>
                        <a:pt x="164" y="1036"/>
                      </a:lnTo>
                      <a:lnTo>
                        <a:pt x="229" y="945"/>
                      </a:lnTo>
                      <a:lnTo>
                        <a:pt x="295" y="855"/>
                      </a:lnTo>
                      <a:lnTo>
                        <a:pt x="364" y="768"/>
                      </a:lnTo>
                      <a:lnTo>
                        <a:pt x="434" y="681"/>
                      </a:lnTo>
                      <a:lnTo>
                        <a:pt x="505" y="594"/>
                      </a:lnTo>
                      <a:lnTo>
                        <a:pt x="580" y="512"/>
                      </a:lnTo>
                      <a:lnTo>
                        <a:pt x="655" y="433"/>
                      </a:lnTo>
                      <a:lnTo>
                        <a:pt x="734" y="357"/>
                      </a:lnTo>
                      <a:lnTo>
                        <a:pt x="813" y="287"/>
                      </a:lnTo>
                      <a:lnTo>
                        <a:pt x="896" y="225"/>
                      </a:lnTo>
                      <a:lnTo>
                        <a:pt x="983" y="166"/>
                      </a:lnTo>
                      <a:lnTo>
                        <a:pt x="1069" y="118"/>
                      </a:lnTo>
                      <a:lnTo>
                        <a:pt x="1160" y="76"/>
                      </a:lnTo>
                      <a:lnTo>
                        <a:pt x="1254" y="42"/>
                      </a:lnTo>
                      <a:lnTo>
                        <a:pt x="1422" y="0"/>
                      </a:lnTo>
                      <a:lnTo>
                        <a:pt x="1511" y="2"/>
                      </a:lnTo>
                      <a:lnTo>
                        <a:pt x="1594" y="17"/>
                      </a:lnTo>
                      <a:lnTo>
                        <a:pt x="1674" y="33"/>
                      </a:lnTo>
                      <a:lnTo>
                        <a:pt x="1752" y="62"/>
                      </a:lnTo>
                      <a:lnTo>
                        <a:pt x="1825" y="95"/>
                      </a:lnTo>
                      <a:lnTo>
                        <a:pt x="1896" y="135"/>
                      </a:lnTo>
                      <a:lnTo>
                        <a:pt x="1964" y="185"/>
                      </a:lnTo>
                      <a:lnTo>
                        <a:pt x="2029" y="242"/>
                      </a:lnTo>
                      <a:lnTo>
                        <a:pt x="2091" y="304"/>
                      </a:lnTo>
                      <a:lnTo>
                        <a:pt x="2152" y="377"/>
                      </a:lnTo>
                      <a:lnTo>
                        <a:pt x="2212" y="456"/>
                      </a:lnTo>
                      <a:lnTo>
                        <a:pt x="2270" y="543"/>
                      </a:lnTo>
                      <a:lnTo>
                        <a:pt x="2326" y="639"/>
                      </a:lnTo>
                      <a:lnTo>
                        <a:pt x="2380" y="743"/>
                      </a:lnTo>
                      <a:lnTo>
                        <a:pt x="2434" y="855"/>
                      </a:lnTo>
                      <a:lnTo>
                        <a:pt x="2488" y="974"/>
                      </a:lnTo>
                      <a:lnTo>
                        <a:pt x="2509" y="909"/>
                      </a:lnTo>
                      <a:lnTo>
                        <a:pt x="2534" y="841"/>
                      </a:lnTo>
                      <a:lnTo>
                        <a:pt x="2559" y="774"/>
                      </a:lnTo>
                      <a:lnTo>
                        <a:pt x="2586" y="706"/>
                      </a:lnTo>
                      <a:lnTo>
                        <a:pt x="2617" y="641"/>
                      </a:lnTo>
                      <a:lnTo>
                        <a:pt x="2648" y="574"/>
                      </a:lnTo>
                      <a:lnTo>
                        <a:pt x="2680" y="512"/>
                      </a:lnTo>
                      <a:lnTo>
                        <a:pt x="2715" y="450"/>
                      </a:lnTo>
                      <a:lnTo>
                        <a:pt x="2752" y="394"/>
                      </a:lnTo>
                      <a:lnTo>
                        <a:pt x="2790" y="343"/>
                      </a:lnTo>
                      <a:lnTo>
                        <a:pt x="2831" y="295"/>
                      </a:lnTo>
                      <a:lnTo>
                        <a:pt x="2873" y="253"/>
                      </a:lnTo>
                      <a:lnTo>
                        <a:pt x="2915" y="219"/>
                      </a:lnTo>
                      <a:lnTo>
                        <a:pt x="2962" y="191"/>
                      </a:lnTo>
                      <a:lnTo>
                        <a:pt x="3010" y="174"/>
                      </a:lnTo>
                      <a:lnTo>
                        <a:pt x="3058" y="163"/>
                      </a:lnTo>
                      <a:lnTo>
                        <a:pt x="3108" y="166"/>
                      </a:lnTo>
                      <a:lnTo>
                        <a:pt x="3158" y="177"/>
                      </a:lnTo>
                      <a:lnTo>
                        <a:pt x="3208" y="194"/>
                      </a:lnTo>
                      <a:lnTo>
                        <a:pt x="3258" y="219"/>
                      </a:lnTo>
                      <a:lnTo>
                        <a:pt x="3307" y="253"/>
                      </a:lnTo>
                      <a:lnTo>
                        <a:pt x="3353" y="290"/>
                      </a:lnTo>
                      <a:lnTo>
                        <a:pt x="3399" y="332"/>
                      </a:lnTo>
                      <a:lnTo>
                        <a:pt x="3441" y="382"/>
                      </a:lnTo>
                      <a:lnTo>
                        <a:pt x="3482" y="436"/>
                      </a:lnTo>
                      <a:lnTo>
                        <a:pt x="3520" y="492"/>
                      </a:lnTo>
                      <a:lnTo>
                        <a:pt x="3553" y="554"/>
                      </a:lnTo>
                      <a:lnTo>
                        <a:pt x="3584" y="616"/>
                      </a:lnTo>
                      <a:lnTo>
                        <a:pt x="3611" y="684"/>
                      </a:lnTo>
                      <a:lnTo>
                        <a:pt x="3634" y="751"/>
                      </a:lnTo>
                      <a:lnTo>
                        <a:pt x="3651" y="822"/>
                      </a:lnTo>
                      <a:lnTo>
                        <a:pt x="3663" y="892"/>
                      </a:lnTo>
                      <a:lnTo>
                        <a:pt x="3634" y="915"/>
                      </a:lnTo>
                      <a:lnTo>
                        <a:pt x="3623" y="841"/>
                      </a:lnTo>
                      <a:lnTo>
                        <a:pt x="3603" y="768"/>
                      </a:lnTo>
                      <a:lnTo>
                        <a:pt x="3580" y="698"/>
                      </a:lnTo>
                      <a:lnTo>
                        <a:pt x="3549" y="627"/>
                      </a:lnTo>
                      <a:lnTo>
                        <a:pt x="3513" y="560"/>
                      </a:lnTo>
                      <a:lnTo>
                        <a:pt x="3474" y="498"/>
                      </a:lnTo>
                      <a:lnTo>
                        <a:pt x="3430" y="439"/>
                      </a:lnTo>
                      <a:lnTo>
                        <a:pt x="3386" y="385"/>
                      </a:lnTo>
                      <a:lnTo>
                        <a:pt x="3337" y="337"/>
                      </a:lnTo>
                      <a:lnTo>
                        <a:pt x="3289" y="295"/>
                      </a:lnTo>
                      <a:lnTo>
                        <a:pt x="3239" y="261"/>
                      </a:lnTo>
                      <a:lnTo>
                        <a:pt x="3191" y="236"/>
                      </a:lnTo>
                      <a:lnTo>
                        <a:pt x="3143" y="219"/>
                      </a:lnTo>
                      <a:lnTo>
                        <a:pt x="3097" y="211"/>
                      </a:lnTo>
                      <a:lnTo>
                        <a:pt x="3052" y="216"/>
                      </a:lnTo>
                      <a:lnTo>
                        <a:pt x="3012" y="230"/>
                      </a:lnTo>
                      <a:lnTo>
                        <a:pt x="2964" y="253"/>
                      </a:lnTo>
                      <a:lnTo>
                        <a:pt x="2919" y="284"/>
                      </a:lnTo>
                      <a:lnTo>
                        <a:pt x="2877" y="323"/>
                      </a:lnTo>
                      <a:lnTo>
                        <a:pt x="2834" y="368"/>
                      </a:lnTo>
                      <a:lnTo>
                        <a:pt x="2796" y="419"/>
                      </a:lnTo>
                      <a:lnTo>
                        <a:pt x="2759" y="475"/>
                      </a:lnTo>
                      <a:lnTo>
                        <a:pt x="2725" y="535"/>
                      </a:lnTo>
                      <a:lnTo>
                        <a:pt x="2694" y="599"/>
                      </a:lnTo>
                      <a:lnTo>
                        <a:pt x="2663" y="664"/>
                      </a:lnTo>
                      <a:lnTo>
                        <a:pt x="2634" y="732"/>
                      </a:lnTo>
                      <a:lnTo>
                        <a:pt x="2607" y="799"/>
                      </a:lnTo>
                      <a:lnTo>
                        <a:pt x="2584" y="867"/>
                      </a:lnTo>
                      <a:lnTo>
                        <a:pt x="2561" y="934"/>
                      </a:lnTo>
                      <a:lnTo>
                        <a:pt x="2542" y="1002"/>
                      </a:lnTo>
                      <a:lnTo>
                        <a:pt x="2522" y="1064"/>
                      </a:lnTo>
                      <a:lnTo>
                        <a:pt x="2507" y="1123"/>
                      </a:lnTo>
                      <a:lnTo>
                        <a:pt x="2478" y="1123"/>
                      </a:lnTo>
                      <a:lnTo>
                        <a:pt x="2412" y="920"/>
                      </a:lnTo>
                      <a:lnTo>
                        <a:pt x="2357" y="816"/>
                      </a:lnTo>
                      <a:lnTo>
                        <a:pt x="2305" y="723"/>
                      </a:lnTo>
                      <a:lnTo>
                        <a:pt x="2251" y="633"/>
                      </a:lnTo>
                      <a:lnTo>
                        <a:pt x="2201" y="554"/>
                      </a:lnTo>
                      <a:lnTo>
                        <a:pt x="2149" y="481"/>
                      </a:lnTo>
                      <a:lnTo>
                        <a:pt x="2096" y="413"/>
                      </a:lnTo>
                      <a:lnTo>
                        <a:pt x="2044" y="352"/>
                      </a:lnTo>
                      <a:lnTo>
                        <a:pt x="1991" y="298"/>
                      </a:lnTo>
                      <a:lnTo>
                        <a:pt x="1935" y="250"/>
                      </a:lnTo>
                      <a:lnTo>
                        <a:pt x="1877" y="208"/>
                      </a:lnTo>
                      <a:lnTo>
                        <a:pt x="1815" y="171"/>
                      </a:lnTo>
                      <a:lnTo>
                        <a:pt x="1750" y="140"/>
                      </a:lnTo>
                      <a:lnTo>
                        <a:pt x="1680" y="115"/>
                      </a:lnTo>
                      <a:lnTo>
                        <a:pt x="1605" y="95"/>
                      </a:lnTo>
                      <a:lnTo>
                        <a:pt x="1526" y="78"/>
                      </a:lnTo>
                      <a:lnTo>
                        <a:pt x="1441" y="67"/>
                      </a:lnTo>
                      <a:lnTo>
                        <a:pt x="1226" y="121"/>
                      </a:lnTo>
                      <a:lnTo>
                        <a:pt x="1133" y="169"/>
                      </a:lnTo>
                      <a:lnTo>
                        <a:pt x="1046" y="219"/>
                      </a:lnTo>
                      <a:lnTo>
                        <a:pt x="965" y="276"/>
                      </a:lnTo>
                      <a:lnTo>
                        <a:pt x="886" y="335"/>
                      </a:lnTo>
                      <a:lnTo>
                        <a:pt x="811" y="399"/>
                      </a:lnTo>
                      <a:lnTo>
                        <a:pt x="738" y="467"/>
                      </a:lnTo>
                      <a:lnTo>
                        <a:pt x="667" y="537"/>
                      </a:lnTo>
                      <a:lnTo>
                        <a:pt x="599" y="611"/>
                      </a:lnTo>
                      <a:lnTo>
                        <a:pt x="532" y="689"/>
                      </a:lnTo>
                      <a:lnTo>
                        <a:pt x="464" y="774"/>
                      </a:lnTo>
                      <a:lnTo>
                        <a:pt x="397" y="858"/>
                      </a:lnTo>
                      <a:lnTo>
                        <a:pt x="331" y="948"/>
                      </a:lnTo>
                      <a:lnTo>
                        <a:pt x="262" y="1044"/>
                      </a:lnTo>
                      <a:lnTo>
                        <a:pt x="193" y="1143"/>
                      </a:lnTo>
                      <a:lnTo>
                        <a:pt x="121" y="1244"/>
                      </a:lnTo>
                      <a:lnTo>
                        <a:pt x="48" y="1348"/>
                      </a:lnTo>
                      <a:lnTo>
                        <a:pt x="0" y="1362"/>
                      </a:lnTo>
                      <a:lnTo>
                        <a:pt x="2" y="1255"/>
                      </a:lnTo>
                      <a:lnTo>
                        <a:pt x="39" y="1213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1" name="Freeform 373"/>
                <p:cNvSpPr>
                  <a:spLocks/>
                </p:cNvSpPr>
                <p:nvPr/>
              </p:nvSpPr>
              <p:spPr bwMode="auto">
                <a:xfrm>
                  <a:off x="-37" y="2060"/>
                  <a:ext cx="3815" cy="194"/>
                </a:xfrm>
                <a:custGeom>
                  <a:avLst/>
                  <a:gdLst>
                    <a:gd name="T0" fmla="*/ 0 w 3815"/>
                    <a:gd name="T1" fmla="*/ 0 h 194"/>
                    <a:gd name="T2" fmla="*/ 3792 w 3815"/>
                    <a:gd name="T3" fmla="*/ 36 h 194"/>
                    <a:gd name="T4" fmla="*/ 3815 w 3815"/>
                    <a:gd name="T5" fmla="*/ 101 h 194"/>
                    <a:gd name="T6" fmla="*/ 4 w 3815"/>
                    <a:gd name="T7" fmla="*/ 194 h 194"/>
                    <a:gd name="T8" fmla="*/ 0 w 3815"/>
                    <a:gd name="T9" fmla="*/ 0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15"/>
                    <a:gd name="T16" fmla="*/ 0 h 194"/>
                    <a:gd name="T17" fmla="*/ 3815 w 3815"/>
                    <a:gd name="T18" fmla="*/ 194 h 1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15" h="194">
                      <a:moveTo>
                        <a:pt x="0" y="0"/>
                      </a:moveTo>
                      <a:lnTo>
                        <a:pt x="3792" y="36"/>
                      </a:lnTo>
                      <a:lnTo>
                        <a:pt x="3815" y="101"/>
                      </a:lnTo>
                      <a:lnTo>
                        <a:pt x="4" y="1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C26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2" name="Rectangle 374"/>
                <p:cNvSpPr>
                  <a:spLocks noChangeArrowheads="1"/>
                </p:cNvSpPr>
                <p:nvPr/>
              </p:nvSpPr>
              <p:spPr bwMode="auto">
                <a:xfrm>
                  <a:off x="2792" y="2209"/>
                  <a:ext cx="23" cy="247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93" name="Rectangle 375"/>
                <p:cNvSpPr>
                  <a:spLocks noChangeArrowheads="1"/>
                </p:cNvSpPr>
                <p:nvPr/>
              </p:nvSpPr>
              <p:spPr bwMode="auto">
                <a:xfrm>
                  <a:off x="2799" y="2189"/>
                  <a:ext cx="25" cy="312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94" name="Rectangle 376"/>
                <p:cNvSpPr>
                  <a:spLocks noChangeArrowheads="1"/>
                </p:cNvSpPr>
                <p:nvPr/>
              </p:nvSpPr>
              <p:spPr bwMode="auto">
                <a:xfrm>
                  <a:off x="2730" y="2206"/>
                  <a:ext cx="23" cy="129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95" name="Rectangle 377"/>
                <p:cNvSpPr>
                  <a:spLocks noChangeArrowheads="1"/>
                </p:cNvSpPr>
                <p:nvPr/>
              </p:nvSpPr>
              <p:spPr bwMode="auto">
                <a:xfrm>
                  <a:off x="2848" y="2214"/>
                  <a:ext cx="23" cy="127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96" name="Rectangle 378"/>
                <p:cNvSpPr>
                  <a:spLocks noChangeArrowheads="1"/>
                </p:cNvSpPr>
                <p:nvPr/>
              </p:nvSpPr>
              <p:spPr bwMode="auto">
                <a:xfrm>
                  <a:off x="2740" y="2183"/>
                  <a:ext cx="23" cy="181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97" name="Rectangle 379"/>
                <p:cNvSpPr>
                  <a:spLocks noChangeArrowheads="1"/>
                </p:cNvSpPr>
                <p:nvPr/>
              </p:nvSpPr>
              <p:spPr bwMode="auto">
                <a:xfrm>
                  <a:off x="2857" y="2183"/>
                  <a:ext cx="25" cy="181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98" name="Rectangle 380"/>
                <p:cNvSpPr>
                  <a:spLocks noChangeArrowheads="1"/>
                </p:cNvSpPr>
                <p:nvPr/>
              </p:nvSpPr>
              <p:spPr bwMode="auto">
                <a:xfrm>
                  <a:off x="593" y="1947"/>
                  <a:ext cx="320" cy="4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99" name="Rectangle 381"/>
                <p:cNvSpPr>
                  <a:spLocks noChangeArrowheads="1"/>
                </p:cNvSpPr>
                <p:nvPr/>
              </p:nvSpPr>
              <p:spPr bwMode="auto">
                <a:xfrm>
                  <a:off x="2711" y="1902"/>
                  <a:ext cx="302" cy="45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00" name="Rectangle 382"/>
                <p:cNvSpPr>
                  <a:spLocks noChangeArrowheads="1"/>
                </p:cNvSpPr>
                <p:nvPr/>
              </p:nvSpPr>
              <p:spPr bwMode="auto">
                <a:xfrm>
                  <a:off x="2823" y="1750"/>
                  <a:ext cx="300" cy="45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01" name="Rectangle 383"/>
                <p:cNvSpPr>
                  <a:spLocks noChangeArrowheads="1"/>
                </p:cNvSpPr>
                <p:nvPr/>
              </p:nvSpPr>
              <p:spPr bwMode="auto">
                <a:xfrm>
                  <a:off x="2449" y="2465"/>
                  <a:ext cx="296" cy="2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02" name="Freeform 384"/>
                <p:cNvSpPr>
                  <a:spLocks/>
                </p:cNvSpPr>
                <p:nvPr/>
              </p:nvSpPr>
              <p:spPr bwMode="auto">
                <a:xfrm>
                  <a:off x="2528" y="2203"/>
                  <a:ext cx="86" cy="279"/>
                </a:xfrm>
                <a:custGeom>
                  <a:avLst/>
                  <a:gdLst>
                    <a:gd name="T0" fmla="*/ 31 w 86"/>
                    <a:gd name="T1" fmla="*/ 56 h 279"/>
                    <a:gd name="T2" fmla="*/ 86 w 86"/>
                    <a:gd name="T3" fmla="*/ 256 h 279"/>
                    <a:gd name="T4" fmla="*/ 71 w 86"/>
                    <a:gd name="T5" fmla="*/ 279 h 279"/>
                    <a:gd name="T6" fmla="*/ 0 w 86"/>
                    <a:gd name="T7" fmla="*/ 0 h 279"/>
                    <a:gd name="T8" fmla="*/ 31 w 86"/>
                    <a:gd name="T9" fmla="*/ 56 h 2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279"/>
                    <a:gd name="T17" fmla="*/ 86 w 86"/>
                    <a:gd name="T18" fmla="*/ 279 h 2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279">
                      <a:moveTo>
                        <a:pt x="31" y="56"/>
                      </a:moveTo>
                      <a:lnTo>
                        <a:pt x="86" y="256"/>
                      </a:lnTo>
                      <a:lnTo>
                        <a:pt x="71" y="279"/>
                      </a:lnTo>
                      <a:lnTo>
                        <a:pt x="0" y="0"/>
                      </a:lnTo>
                      <a:lnTo>
                        <a:pt x="31" y="5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3" name="Freeform 385"/>
                <p:cNvSpPr>
                  <a:spLocks/>
                </p:cNvSpPr>
                <p:nvPr/>
              </p:nvSpPr>
              <p:spPr bwMode="auto">
                <a:xfrm>
                  <a:off x="2345" y="2254"/>
                  <a:ext cx="262" cy="211"/>
                </a:xfrm>
                <a:custGeom>
                  <a:avLst/>
                  <a:gdLst>
                    <a:gd name="T0" fmla="*/ 0 w 262"/>
                    <a:gd name="T1" fmla="*/ 0 h 211"/>
                    <a:gd name="T2" fmla="*/ 262 w 262"/>
                    <a:gd name="T3" fmla="*/ 194 h 211"/>
                    <a:gd name="T4" fmla="*/ 231 w 262"/>
                    <a:gd name="T5" fmla="*/ 211 h 211"/>
                    <a:gd name="T6" fmla="*/ 2 w 262"/>
                    <a:gd name="T7" fmla="*/ 36 h 211"/>
                    <a:gd name="T8" fmla="*/ 0 w 262"/>
                    <a:gd name="T9" fmla="*/ 0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2"/>
                    <a:gd name="T16" fmla="*/ 0 h 211"/>
                    <a:gd name="T17" fmla="*/ 262 w 262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2" h="211">
                      <a:moveTo>
                        <a:pt x="0" y="0"/>
                      </a:moveTo>
                      <a:lnTo>
                        <a:pt x="262" y="194"/>
                      </a:lnTo>
                      <a:lnTo>
                        <a:pt x="231" y="211"/>
                      </a:lnTo>
                      <a:lnTo>
                        <a:pt x="2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4" name="Rectangle 386"/>
                <p:cNvSpPr>
                  <a:spLocks noChangeArrowheads="1"/>
                </p:cNvSpPr>
                <p:nvPr/>
              </p:nvSpPr>
              <p:spPr bwMode="auto">
                <a:xfrm>
                  <a:off x="260" y="2276"/>
                  <a:ext cx="395" cy="45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05" name="Freeform 387"/>
                <p:cNvSpPr>
                  <a:spLocks/>
                </p:cNvSpPr>
                <p:nvPr/>
              </p:nvSpPr>
              <p:spPr bwMode="auto">
                <a:xfrm>
                  <a:off x="127" y="2307"/>
                  <a:ext cx="485" cy="397"/>
                </a:xfrm>
                <a:custGeom>
                  <a:avLst/>
                  <a:gdLst>
                    <a:gd name="T0" fmla="*/ 0 w 485"/>
                    <a:gd name="T1" fmla="*/ 380 h 397"/>
                    <a:gd name="T2" fmla="*/ 8 w 485"/>
                    <a:gd name="T3" fmla="*/ 372 h 397"/>
                    <a:gd name="T4" fmla="*/ 25 w 485"/>
                    <a:gd name="T5" fmla="*/ 358 h 397"/>
                    <a:gd name="T6" fmla="*/ 50 w 485"/>
                    <a:gd name="T7" fmla="*/ 335 h 397"/>
                    <a:gd name="T8" fmla="*/ 81 w 485"/>
                    <a:gd name="T9" fmla="*/ 310 h 397"/>
                    <a:gd name="T10" fmla="*/ 119 w 485"/>
                    <a:gd name="T11" fmla="*/ 282 h 397"/>
                    <a:gd name="T12" fmla="*/ 160 w 485"/>
                    <a:gd name="T13" fmla="*/ 248 h 397"/>
                    <a:gd name="T14" fmla="*/ 202 w 485"/>
                    <a:gd name="T15" fmla="*/ 214 h 397"/>
                    <a:gd name="T16" fmla="*/ 248 w 485"/>
                    <a:gd name="T17" fmla="*/ 180 h 397"/>
                    <a:gd name="T18" fmla="*/ 293 w 485"/>
                    <a:gd name="T19" fmla="*/ 147 h 397"/>
                    <a:gd name="T20" fmla="*/ 335 w 485"/>
                    <a:gd name="T21" fmla="*/ 113 h 397"/>
                    <a:gd name="T22" fmla="*/ 376 w 485"/>
                    <a:gd name="T23" fmla="*/ 82 h 397"/>
                    <a:gd name="T24" fmla="*/ 412 w 485"/>
                    <a:gd name="T25" fmla="*/ 57 h 397"/>
                    <a:gd name="T26" fmla="*/ 441 w 485"/>
                    <a:gd name="T27" fmla="*/ 34 h 397"/>
                    <a:gd name="T28" fmla="*/ 464 w 485"/>
                    <a:gd name="T29" fmla="*/ 14 h 397"/>
                    <a:gd name="T30" fmla="*/ 480 w 485"/>
                    <a:gd name="T31" fmla="*/ 3 h 397"/>
                    <a:gd name="T32" fmla="*/ 485 w 485"/>
                    <a:gd name="T33" fmla="*/ 0 h 397"/>
                    <a:gd name="T34" fmla="*/ 485 w 485"/>
                    <a:gd name="T35" fmla="*/ 42 h 397"/>
                    <a:gd name="T36" fmla="*/ 27 w 485"/>
                    <a:gd name="T37" fmla="*/ 397 h 397"/>
                    <a:gd name="T38" fmla="*/ 0 w 485"/>
                    <a:gd name="T39" fmla="*/ 380 h 39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85"/>
                    <a:gd name="T61" fmla="*/ 0 h 397"/>
                    <a:gd name="T62" fmla="*/ 485 w 485"/>
                    <a:gd name="T63" fmla="*/ 397 h 39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85" h="397">
                      <a:moveTo>
                        <a:pt x="0" y="380"/>
                      </a:moveTo>
                      <a:lnTo>
                        <a:pt x="8" y="372"/>
                      </a:lnTo>
                      <a:lnTo>
                        <a:pt x="25" y="358"/>
                      </a:lnTo>
                      <a:lnTo>
                        <a:pt x="50" y="335"/>
                      </a:lnTo>
                      <a:lnTo>
                        <a:pt x="81" y="310"/>
                      </a:lnTo>
                      <a:lnTo>
                        <a:pt x="119" y="282"/>
                      </a:lnTo>
                      <a:lnTo>
                        <a:pt x="160" y="248"/>
                      </a:lnTo>
                      <a:lnTo>
                        <a:pt x="202" y="214"/>
                      </a:lnTo>
                      <a:lnTo>
                        <a:pt x="248" y="180"/>
                      </a:lnTo>
                      <a:lnTo>
                        <a:pt x="293" y="147"/>
                      </a:lnTo>
                      <a:lnTo>
                        <a:pt x="335" y="113"/>
                      </a:lnTo>
                      <a:lnTo>
                        <a:pt x="376" y="82"/>
                      </a:lnTo>
                      <a:lnTo>
                        <a:pt x="412" y="57"/>
                      </a:lnTo>
                      <a:lnTo>
                        <a:pt x="441" y="34"/>
                      </a:lnTo>
                      <a:lnTo>
                        <a:pt x="464" y="14"/>
                      </a:lnTo>
                      <a:lnTo>
                        <a:pt x="480" y="3"/>
                      </a:lnTo>
                      <a:lnTo>
                        <a:pt x="485" y="0"/>
                      </a:lnTo>
                      <a:lnTo>
                        <a:pt x="485" y="42"/>
                      </a:lnTo>
                      <a:lnTo>
                        <a:pt x="27" y="397"/>
                      </a:lnTo>
                      <a:lnTo>
                        <a:pt x="0" y="38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6" name="Freeform 388"/>
                <p:cNvSpPr>
                  <a:spLocks/>
                </p:cNvSpPr>
                <p:nvPr/>
              </p:nvSpPr>
              <p:spPr bwMode="auto">
                <a:xfrm>
                  <a:off x="-37" y="2192"/>
                  <a:ext cx="403" cy="650"/>
                </a:xfrm>
                <a:custGeom>
                  <a:avLst/>
                  <a:gdLst>
                    <a:gd name="T0" fmla="*/ 358 w 403"/>
                    <a:gd name="T1" fmla="*/ 512 h 650"/>
                    <a:gd name="T2" fmla="*/ 251 w 403"/>
                    <a:gd name="T3" fmla="*/ 329 h 650"/>
                    <a:gd name="T4" fmla="*/ 0 w 403"/>
                    <a:gd name="T5" fmla="*/ 0 h 650"/>
                    <a:gd name="T6" fmla="*/ 0 w 403"/>
                    <a:gd name="T7" fmla="*/ 169 h 650"/>
                    <a:gd name="T8" fmla="*/ 202 w 403"/>
                    <a:gd name="T9" fmla="*/ 428 h 650"/>
                    <a:gd name="T10" fmla="*/ 335 w 403"/>
                    <a:gd name="T11" fmla="*/ 650 h 650"/>
                    <a:gd name="T12" fmla="*/ 403 w 403"/>
                    <a:gd name="T13" fmla="*/ 611 h 650"/>
                    <a:gd name="T14" fmla="*/ 358 w 403"/>
                    <a:gd name="T15" fmla="*/ 512 h 6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3"/>
                    <a:gd name="T25" fmla="*/ 0 h 650"/>
                    <a:gd name="T26" fmla="*/ 403 w 403"/>
                    <a:gd name="T27" fmla="*/ 650 h 6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3" h="650">
                      <a:moveTo>
                        <a:pt x="358" y="512"/>
                      </a:moveTo>
                      <a:lnTo>
                        <a:pt x="251" y="329"/>
                      </a:lnTo>
                      <a:lnTo>
                        <a:pt x="0" y="0"/>
                      </a:lnTo>
                      <a:lnTo>
                        <a:pt x="0" y="169"/>
                      </a:lnTo>
                      <a:lnTo>
                        <a:pt x="202" y="428"/>
                      </a:lnTo>
                      <a:lnTo>
                        <a:pt x="335" y="650"/>
                      </a:lnTo>
                      <a:lnTo>
                        <a:pt x="403" y="611"/>
                      </a:lnTo>
                      <a:lnTo>
                        <a:pt x="358" y="512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7" name="Freeform 389"/>
                <p:cNvSpPr>
                  <a:spLocks/>
                </p:cNvSpPr>
                <p:nvPr/>
              </p:nvSpPr>
              <p:spPr bwMode="auto">
                <a:xfrm>
                  <a:off x="9" y="2653"/>
                  <a:ext cx="324" cy="99"/>
                </a:xfrm>
                <a:custGeom>
                  <a:avLst/>
                  <a:gdLst>
                    <a:gd name="T0" fmla="*/ 33 w 324"/>
                    <a:gd name="T1" fmla="*/ 0 h 99"/>
                    <a:gd name="T2" fmla="*/ 289 w 324"/>
                    <a:gd name="T3" fmla="*/ 0 h 99"/>
                    <a:gd name="T4" fmla="*/ 303 w 324"/>
                    <a:gd name="T5" fmla="*/ 3 h 99"/>
                    <a:gd name="T6" fmla="*/ 314 w 324"/>
                    <a:gd name="T7" fmla="*/ 15 h 99"/>
                    <a:gd name="T8" fmla="*/ 322 w 324"/>
                    <a:gd name="T9" fmla="*/ 31 h 99"/>
                    <a:gd name="T10" fmla="*/ 324 w 324"/>
                    <a:gd name="T11" fmla="*/ 51 h 99"/>
                    <a:gd name="T12" fmla="*/ 324 w 324"/>
                    <a:gd name="T13" fmla="*/ 51 h 99"/>
                    <a:gd name="T14" fmla="*/ 322 w 324"/>
                    <a:gd name="T15" fmla="*/ 68 h 99"/>
                    <a:gd name="T16" fmla="*/ 314 w 324"/>
                    <a:gd name="T17" fmla="*/ 85 h 99"/>
                    <a:gd name="T18" fmla="*/ 303 w 324"/>
                    <a:gd name="T19" fmla="*/ 96 h 99"/>
                    <a:gd name="T20" fmla="*/ 289 w 324"/>
                    <a:gd name="T21" fmla="*/ 99 h 99"/>
                    <a:gd name="T22" fmla="*/ 33 w 324"/>
                    <a:gd name="T23" fmla="*/ 99 h 99"/>
                    <a:gd name="T24" fmla="*/ 21 w 324"/>
                    <a:gd name="T25" fmla="*/ 96 h 99"/>
                    <a:gd name="T26" fmla="*/ 10 w 324"/>
                    <a:gd name="T27" fmla="*/ 85 h 99"/>
                    <a:gd name="T28" fmla="*/ 2 w 324"/>
                    <a:gd name="T29" fmla="*/ 68 h 99"/>
                    <a:gd name="T30" fmla="*/ 0 w 324"/>
                    <a:gd name="T31" fmla="*/ 51 h 99"/>
                    <a:gd name="T32" fmla="*/ 0 w 324"/>
                    <a:gd name="T33" fmla="*/ 51 h 99"/>
                    <a:gd name="T34" fmla="*/ 2 w 324"/>
                    <a:gd name="T35" fmla="*/ 31 h 99"/>
                    <a:gd name="T36" fmla="*/ 10 w 324"/>
                    <a:gd name="T37" fmla="*/ 15 h 99"/>
                    <a:gd name="T38" fmla="*/ 21 w 324"/>
                    <a:gd name="T39" fmla="*/ 3 h 99"/>
                    <a:gd name="T40" fmla="*/ 33 w 324"/>
                    <a:gd name="T41" fmla="*/ 0 h 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24"/>
                    <a:gd name="T64" fmla="*/ 0 h 99"/>
                    <a:gd name="T65" fmla="*/ 324 w 324"/>
                    <a:gd name="T66" fmla="*/ 99 h 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24" h="99">
                      <a:moveTo>
                        <a:pt x="33" y="0"/>
                      </a:moveTo>
                      <a:lnTo>
                        <a:pt x="289" y="0"/>
                      </a:lnTo>
                      <a:lnTo>
                        <a:pt x="303" y="3"/>
                      </a:lnTo>
                      <a:lnTo>
                        <a:pt x="314" y="15"/>
                      </a:lnTo>
                      <a:lnTo>
                        <a:pt x="322" y="31"/>
                      </a:lnTo>
                      <a:lnTo>
                        <a:pt x="324" y="51"/>
                      </a:lnTo>
                      <a:lnTo>
                        <a:pt x="322" y="68"/>
                      </a:lnTo>
                      <a:lnTo>
                        <a:pt x="314" y="85"/>
                      </a:lnTo>
                      <a:lnTo>
                        <a:pt x="303" y="96"/>
                      </a:lnTo>
                      <a:lnTo>
                        <a:pt x="289" y="99"/>
                      </a:lnTo>
                      <a:lnTo>
                        <a:pt x="33" y="99"/>
                      </a:lnTo>
                      <a:lnTo>
                        <a:pt x="21" y="96"/>
                      </a:lnTo>
                      <a:lnTo>
                        <a:pt x="10" y="85"/>
                      </a:lnTo>
                      <a:lnTo>
                        <a:pt x="2" y="68"/>
                      </a:lnTo>
                      <a:lnTo>
                        <a:pt x="0" y="51"/>
                      </a:lnTo>
                      <a:lnTo>
                        <a:pt x="2" y="31"/>
                      </a:lnTo>
                      <a:lnTo>
                        <a:pt x="10" y="15"/>
                      </a:lnTo>
                      <a:lnTo>
                        <a:pt x="21" y="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8" name="Freeform 390"/>
                <p:cNvSpPr>
                  <a:spLocks/>
                </p:cNvSpPr>
                <p:nvPr/>
              </p:nvSpPr>
              <p:spPr bwMode="auto">
                <a:xfrm>
                  <a:off x="2389" y="2535"/>
                  <a:ext cx="118" cy="133"/>
                </a:xfrm>
                <a:custGeom>
                  <a:avLst/>
                  <a:gdLst>
                    <a:gd name="T0" fmla="*/ 25 w 118"/>
                    <a:gd name="T1" fmla="*/ 0 h 133"/>
                    <a:gd name="T2" fmla="*/ 92 w 118"/>
                    <a:gd name="T3" fmla="*/ 0 h 133"/>
                    <a:gd name="T4" fmla="*/ 102 w 118"/>
                    <a:gd name="T5" fmla="*/ 3 h 133"/>
                    <a:gd name="T6" fmla="*/ 110 w 118"/>
                    <a:gd name="T7" fmla="*/ 12 h 133"/>
                    <a:gd name="T8" fmla="*/ 116 w 118"/>
                    <a:gd name="T9" fmla="*/ 26 h 133"/>
                    <a:gd name="T10" fmla="*/ 118 w 118"/>
                    <a:gd name="T11" fmla="*/ 40 h 133"/>
                    <a:gd name="T12" fmla="*/ 118 w 118"/>
                    <a:gd name="T13" fmla="*/ 96 h 133"/>
                    <a:gd name="T14" fmla="*/ 116 w 118"/>
                    <a:gd name="T15" fmla="*/ 110 h 133"/>
                    <a:gd name="T16" fmla="*/ 110 w 118"/>
                    <a:gd name="T17" fmla="*/ 121 h 133"/>
                    <a:gd name="T18" fmla="*/ 102 w 118"/>
                    <a:gd name="T19" fmla="*/ 130 h 133"/>
                    <a:gd name="T20" fmla="*/ 92 w 118"/>
                    <a:gd name="T21" fmla="*/ 133 h 133"/>
                    <a:gd name="T22" fmla="*/ 25 w 118"/>
                    <a:gd name="T23" fmla="*/ 133 h 133"/>
                    <a:gd name="T24" fmla="*/ 15 w 118"/>
                    <a:gd name="T25" fmla="*/ 130 h 133"/>
                    <a:gd name="T26" fmla="*/ 8 w 118"/>
                    <a:gd name="T27" fmla="*/ 121 h 133"/>
                    <a:gd name="T28" fmla="*/ 2 w 118"/>
                    <a:gd name="T29" fmla="*/ 110 h 133"/>
                    <a:gd name="T30" fmla="*/ 0 w 118"/>
                    <a:gd name="T31" fmla="*/ 96 h 133"/>
                    <a:gd name="T32" fmla="*/ 0 w 118"/>
                    <a:gd name="T33" fmla="*/ 40 h 133"/>
                    <a:gd name="T34" fmla="*/ 2 w 118"/>
                    <a:gd name="T35" fmla="*/ 26 h 133"/>
                    <a:gd name="T36" fmla="*/ 8 w 118"/>
                    <a:gd name="T37" fmla="*/ 12 h 133"/>
                    <a:gd name="T38" fmla="*/ 15 w 118"/>
                    <a:gd name="T39" fmla="*/ 3 h 133"/>
                    <a:gd name="T40" fmla="*/ 25 w 118"/>
                    <a:gd name="T41" fmla="*/ 0 h 1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8"/>
                    <a:gd name="T64" fmla="*/ 0 h 133"/>
                    <a:gd name="T65" fmla="*/ 118 w 118"/>
                    <a:gd name="T66" fmla="*/ 133 h 1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8" h="133">
                      <a:moveTo>
                        <a:pt x="25" y="0"/>
                      </a:moveTo>
                      <a:lnTo>
                        <a:pt x="92" y="0"/>
                      </a:lnTo>
                      <a:lnTo>
                        <a:pt x="102" y="3"/>
                      </a:lnTo>
                      <a:lnTo>
                        <a:pt x="110" y="12"/>
                      </a:lnTo>
                      <a:lnTo>
                        <a:pt x="116" y="26"/>
                      </a:lnTo>
                      <a:lnTo>
                        <a:pt x="118" y="40"/>
                      </a:lnTo>
                      <a:lnTo>
                        <a:pt x="118" y="96"/>
                      </a:lnTo>
                      <a:lnTo>
                        <a:pt x="116" y="110"/>
                      </a:lnTo>
                      <a:lnTo>
                        <a:pt x="110" y="121"/>
                      </a:lnTo>
                      <a:lnTo>
                        <a:pt x="102" y="130"/>
                      </a:lnTo>
                      <a:lnTo>
                        <a:pt x="92" y="133"/>
                      </a:lnTo>
                      <a:lnTo>
                        <a:pt x="25" y="133"/>
                      </a:lnTo>
                      <a:lnTo>
                        <a:pt x="15" y="130"/>
                      </a:lnTo>
                      <a:lnTo>
                        <a:pt x="8" y="121"/>
                      </a:lnTo>
                      <a:lnTo>
                        <a:pt x="2" y="110"/>
                      </a:lnTo>
                      <a:lnTo>
                        <a:pt x="0" y="96"/>
                      </a:lnTo>
                      <a:lnTo>
                        <a:pt x="0" y="40"/>
                      </a:lnTo>
                      <a:lnTo>
                        <a:pt x="2" y="26"/>
                      </a:lnTo>
                      <a:lnTo>
                        <a:pt x="8" y="12"/>
                      </a:lnTo>
                      <a:lnTo>
                        <a:pt x="15" y="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9" name="Freeform 391"/>
                <p:cNvSpPr>
                  <a:spLocks/>
                </p:cNvSpPr>
                <p:nvPr/>
              </p:nvSpPr>
              <p:spPr bwMode="auto">
                <a:xfrm>
                  <a:off x="2730" y="2552"/>
                  <a:ext cx="137" cy="163"/>
                </a:xfrm>
                <a:custGeom>
                  <a:avLst/>
                  <a:gdLst>
                    <a:gd name="T0" fmla="*/ 19 w 137"/>
                    <a:gd name="T1" fmla="*/ 0 h 163"/>
                    <a:gd name="T2" fmla="*/ 110 w 137"/>
                    <a:gd name="T3" fmla="*/ 0 h 163"/>
                    <a:gd name="T4" fmla="*/ 133 w 137"/>
                    <a:gd name="T5" fmla="*/ 11 h 163"/>
                    <a:gd name="T6" fmla="*/ 137 w 137"/>
                    <a:gd name="T7" fmla="*/ 161 h 163"/>
                    <a:gd name="T8" fmla="*/ 0 w 137"/>
                    <a:gd name="T9" fmla="*/ 163 h 163"/>
                    <a:gd name="T10" fmla="*/ 8 w 137"/>
                    <a:gd name="T11" fmla="*/ 17 h 163"/>
                    <a:gd name="T12" fmla="*/ 19 w 137"/>
                    <a:gd name="T13" fmla="*/ 0 h 1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163"/>
                    <a:gd name="T23" fmla="*/ 137 w 137"/>
                    <a:gd name="T24" fmla="*/ 163 h 1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163">
                      <a:moveTo>
                        <a:pt x="19" y="0"/>
                      </a:moveTo>
                      <a:lnTo>
                        <a:pt x="110" y="0"/>
                      </a:lnTo>
                      <a:lnTo>
                        <a:pt x="133" y="11"/>
                      </a:lnTo>
                      <a:lnTo>
                        <a:pt x="137" y="161"/>
                      </a:lnTo>
                      <a:lnTo>
                        <a:pt x="0" y="163"/>
                      </a:lnTo>
                      <a:lnTo>
                        <a:pt x="8" y="1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0" name="Freeform 392"/>
                <p:cNvSpPr>
                  <a:spLocks/>
                </p:cNvSpPr>
                <p:nvPr/>
              </p:nvSpPr>
              <p:spPr bwMode="auto">
                <a:xfrm>
                  <a:off x="275" y="2803"/>
                  <a:ext cx="170" cy="264"/>
                </a:xfrm>
                <a:custGeom>
                  <a:avLst/>
                  <a:gdLst>
                    <a:gd name="T0" fmla="*/ 0 w 170"/>
                    <a:gd name="T1" fmla="*/ 17 h 264"/>
                    <a:gd name="T2" fmla="*/ 170 w 170"/>
                    <a:gd name="T3" fmla="*/ 0 h 264"/>
                    <a:gd name="T4" fmla="*/ 170 w 170"/>
                    <a:gd name="T5" fmla="*/ 264 h 264"/>
                    <a:gd name="T6" fmla="*/ 0 w 170"/>
                    <a:gd name="T7" fmla="*/ 253 h 264"/>
                    <a:gd name="T8" fmla="*/ 0 w 170"/>
                    <a:gd name="T9" fmla="*/ 17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"/>
                    <a:gd name="T16" fmla="*/ 0 h 264"/>
                    <a:gd name="T17" fmla="*/ 170 w 170"/>
                    <a:gd name="T18" fmla="*/ 264 h 2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" h="264">
                      <a:moveTo>
                        <a:pt x="0" y="17"/>
                      </a:moveTo>
                      <a:lnTo>
                        <a:pt x="170" y="0"/>
                      </a:lnTo>
                      <a:lnTo>
                        <a:pt x="170" y="264"/>
                      </a:lnTo>
                      <a:lnTo>
                        <a:pt x="0" y="25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1" name="Rectangle 393"/>
                <p:cNvSpPr>
                  <a:spLocks noChangeArrowheads="1"/>
                </p:cNvSpPr>
                <p:nvPr/>
              </p:nvSpPr>
              <p:spPr bwMode="auto">
                <a:xfrm>
                  <a:off x="1894" y="1539"/>
                  <a:ext cx="15" cy="560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12" name="Rectangle 394"/>
                <p:cNvSpPr>
                  <a:spLocks noChangeArrowheads="1"/>
                </p:cNvSpPr>
                <p:nvPr/>
              </p:nvSpPr>
              <p:spPr bwMode="auto">
                <a:xfrm>
                  <a:off x="1564" y="1536"/>
                  <a:ext cx="16" cy="563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13" name="Rectangle 395"/>
                <p:cNvSpPr>
                  <a:spLocks noChangeArrowheads="1"/>
                </p:cNvSpPr>
                <p:nvPr/>
              </p:nvSpPr>
              <p:spPr bwMode="auto">
                <a:xfrm>
                  <a:off x="1715" y="1542"/>
                  <a:ext cx="15" cy="55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14" name="Rectangle 396"/>
                <p:cNvSpPr>
                  <a:spLocks noChangeArrowheads="1"/>
                </p:cNvSpPr>
                <p:nvPr/>
              </p:nvSpPr>
              <p:spPr bwMode="auto">
                <a:xfrm>
                  <a:off x="1385" y="1542"/>
                  <a:ext cx="15" cy="55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15" name="Rectangle 397"/>
                <p:cNvSpPr>
                  <a:spLocks noChangeArrowheads="1"/>
                </p:cNvSpPr>
                <p:nvPr/>
              </p:nvSpPr>
              <p:spPr bwMode="auto">
                <a:xfrm>
                  <a:off x="1518" y="1609"/>
                  <a:ext cx="15" cy="493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16" name="Rectangle 398"/>
                <p:cNvSpPr>
                  <a:spLocks noChangeArrowheads="1"/>
                </p:cNvSpPr>
                <p:nvPr/>
              </p:nvSpPr>
              <p:spPr bwMode="auto">
                <a:xfrm>
                  <a:off x="1189" y="1606"/>
                  <a:ext cx="15" cy="493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17" name="Rectangle 399"/>
                <p:cNvSpPr>
                  <a:spLocks noChangeArrowheads="1"/>
                </p:cNvSpPr>
                <p:nvPr/>
              </p:nvSpPr>
              <p:spPr bwMode="auto">
                <a:xfrm>
                  <a:off x="1312" y="1730"/>
                  <a:ext cx="15" cy="372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18" name="Rectangle 400"/>
                <p:cNvSpPr>
                  <a:spLocks noChangeArrowheads="1"/>
                </p:cNvSpPr>
                <p:nvPr/>
              </p:nvSpPr>
              <p:spPr bwMode="auto">
                <a:xfrm>
                  <a:off x="982" y="1730"/>
                  <a:ext cx="16" cy="369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19" name="Rectangle 401"/>
                <p:cNvSpPr>
                  <a:spLocks noChangeArrowheads="1"/>
                </p:cNvSpPr>
                <p:nvPr/>
              </p:nvSpPr>
              <p:spPr bwMode="auto">
                <a:xfrm>
                  <a:off x="1121" y="1896"/>
                  <a:ext cx="15" cy="206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0" name="Rectangle 402"/>
                <p:cNvSpPr>
                  <a:spLocks noChangeArrowheads="1"/>
                </p:cNvSpPr>
                <p:nvPr/>
              </p:nvSpPr>
              <p:spPr bwMode="auto">
                <a:xfrm>
                  <a:off x="792" y="1837"/>
                  <a:ext cx="13" cy="265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1" name="Rectangle 403"/>
                <p:cNvSpPr>
                  <a:spLocks noChangeArrowheads="1"/>
                </p:cNvSpPr>
                <p:nvPr/>
              </p:nvSpPr>
              <p:spPr bwMode="auto">
                <a:xfrm>
                  <a:off x="2065" y="1587"/>
                  <a:ext cx="16" cy="523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2" name="Rectangle 404"/>
                <p:cNvSpPr>
                  <a:spLocks noChangeArrowheads="1"/>
                </p:cNvSpPr>
                <p:nvPr/>
              </p:nvSpPr>
              <p:spPr bwMode="auto">
                <a:xfrm>
                  <a:off x="1738" y="1587"/>
                  <a:ext cx="15" cy="523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3" name="Rectangle 405"/>
                <p:cNvSpPr>
                  <a:spLocks noChangeArrowheads="1"/>
                </p:cNvSpPr>
                <p:nvPr/>
              </p:nvSpPr>
              <p:spPr bwMode="auto">
                <a:xfrm>
                  <a:off x="2225" y="1682"/>
                  <a:ext cx="16" cy="423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4" name="Rectangle 406"/>
                <p:cNvSpPr>
                  <a:spLocks noChangeArrowheads="1"/>
                </p:cNvSpPr>
                <p:nvPr/>
              </p:nvSpPr>
              <p:spPr bwMode="auto">
                <a:xfrm>
                  <a:off x="1898" y="1680"/>
                  <a:ext cx="15" cy="422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5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81" y="1862"/>
                  <a:ext cx="10" cy="25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6" name="Rectangle 408"/>
                <p:cNvSpPr>
                  <a:spLocks noChangeArrowheads="1"/>
                </p:cNvSpPr>
                <p:nvPr/>
              </p:nvSpPr>
              <p:spPr bwMode="auto">
                <a:xfrm>
                  <a:off x="2052" y="1862"/>
                  <a:ext cx="9" cy="254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7" name="Rectangle 409"/>
                <p:cNvSpPr>
                  <a:spLocks noChangeArrowheads="1"/>
                </p:cNvSpPr>
                <p:nvPr/>
              </p:nvSpPr>
              <p:spPr bwMode="auto">
                <a:xfrm>
                  <a:off x="1901" y="1539"/>
                  <a:ext cx="10" cy="560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8" name="Rectangle 410"/>
                <p:cNvSpPr>
                  <a:spLocks noChangeArrowheads="1"/>
                </p:cNvSpPr>
                <p:nvPr/>
              </p:nvSpPr>
              <p:spPr bwMode="auto">
                <a:xfrm>
                  <a:off x="1720" y="1542"/>
                  <a:ext cx="10" cy="557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29" name="Rectangle 411"/>
                <p:cNvSpPr>
                  <a:spLocks noChangeArrowheads="1"/>
                </p:cNvSpPr>
                <p:nvPr/>
              </p:nvSpPr>
              <p:spPr bwMode="auto">
                <a:xfrm>
                  <a:off x="1524" y="1609"/>
                  <a:ext cx="9" cy="493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30" name="Rectangle 412"/>
                <p:cNvSpPr>
                  <a:spLocks noChangeArrowheads="1"/>
                </p:cNvSpPr>
                <p:nvPr/>
              </p:nvSpPr>
              <p:spPr bwMode="auto">
                <a:xfrm>
                  <a:off x="1318" y="1730"/>
                  <a:ext cx="9" cy="372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31" name="Rectangle 413"/>
                <p:cNvSpPr>
                  <a:spLocks noChangeArrowheads="1"/>
                </p:cNvSpPr>
                <p:nvPr/>
              </p:nvSpPr>
              <p:spPr bwMode="auto">
                <a:xfrm>
                  <a:off x="1127" y="1896"/>
                  <a:ext cx="9" cy="206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32" name="Rectangle 414"/>
                <p:cNvSpPr>
                  <a:spLocks noChangeArrowheads="1"/>
                </p:cNvSpPr>
                <p:nvPr/>
              </p:nvSpPr>
              <p:spPr bwMode="auto">
                <a:xfrm>
                  <a:off x="2071" y="1587"/>
                  <a:ext cx="10" cy="523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33" name="Rectangle 415"/>
                <p:cNvSpPr>
                  <a:spLocks noChangeArrowheads="1"/>
                </p:cNvSpPr>
                <p:nvPr/>
              </p:nvSpPr>
              <p:spPr bwMode="auto">
                <a:xfrm>
                  <a:off x="2231" y="1682"/>
                  <a:ext cx="10" cy="423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34" name="Rectangle 416"/>
                <p:cNvSpPr>
                  <a:spLocks noChangeArrowheads="1"/>
                </p:cNvSpPr>
                <p:nvPr/>
              </p:nvSpPr>
              <p:spPr bwMode="auto">
                <a:xfrm>
                  <a:off x="2385" y="1862"/>
                  <a:ext cx="6" cy="257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35" name="Rectangle 417"/>
                <p:cNvSpPr>
                  <a:spLocks noChangeArrowheads="1"/>
                </p:cNvSpPr>
                <p:nvPr/>
              </p:nvSpPr>
              <p:spPr bwMode="auto">
                <a:xfrm>
                  <a:off x="343" y="2197"/>
                  <a:ext cx="46" cy="572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36" name="Freeform 418"/>
                <p:cNvSpPr>
                  <a:spLocks/>
                </p:cNvSpPr>
                <p:nvPr/>
              </p:nvSpPr>
              <p:spPr bwMode="auto">
                <a:xfrm>
                  <a:off x="-37" y="2152"/>
                  <a:ext cx="434" cy="662"/>
                </a:xfrm>
                <a:custGeom>
                  <a:avLst/>
                  <a:gdLst>
                    <a:gd name="T0" fmla="*/ 376 w 434"/>
                    <a:gd name="T1" fmla="*/ 510 h 662"/>
                    <a:gd name="T2" fmla="*/ 270 w 434"/>
                    <a:gd name="T3" fmla="*/ 330 h 662"/>
                    <a:gd name="T4" fmla="*/ 0 w 434"/>
                    <a:gd name="T5" fmla="*/ 0 h 662"/>
                    <a:gd name="T6" fmla="*/ 0 w 434"/>
                    <a:gd name="T7" fmla="*/ 161 h 662"/>
                    <a:gd name="T8" fmla="*/ 222 w 434"/>
                    <a:gd name="T9" fmla="*/ 428 h 662"/>
                    <a:gd name="T10" fmla="*/ 355 w 434"/>
                    <a:gd name="T11" fmla="*/ 651 h 662"/>
                    <a:gd name="T12" fmla="*/ 434 w 434"/>
                    <a:gd name="T13" fmla="*/ 662 h 662"/>
                    <a:gd name="T14" fmla="*/ 376 w 434"/>
                    <a:gd name="T15" fmla="*/ 510 h 6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4"/>
                    <a:gd name="T25" fmla="*/ 0 h 662"/>
                    <a:gd name="T26" fmla="*/ 434 w 434"/>
                    <a:gd name="T27" fmla="*/ 662 h 6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4" h="662">
                      <a:moveTo>
                        <a:pt x="376" y="510"/>
                      </a:moveTo>
                      <a:lnTo>
                        <a:pt x="270" y="330"/>
                      </a:lnTo>
                      <a:lnTo>
                        <a:pt x="0" y="0"/>
                      </a:lnTo>
                      <a:lnTo>
                        <a:pt x="0" y="161"/>
                      </a:lnTo>
                      <a:lnTo>
                        <a:pt x="222" y="428"/>
                      </a:lnTo>
                      <a:lnTo>
                        <a:pt x="355" y="651"/>
                      </a:lnTo>
                      <a:lnTo>
                        <a:pt x="434" y="662"/>
                      </a:lnTo>
                      <a:lnTo>
                        <a:pt x="376" y="51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7" name="Freeform 419"/>
                <p:cNvSpPr>
                  <a:spLocks/>
                </p:cNvSpPr>
                <p:nvPr/>
              </p:nvSpPr>
              <p:spPr bwMode="auto">
                <a:xfrm>
                  <a:off x="331" y="1418"/>
                  <a:ext cx="73" cy="684"/>
                </a:xfrm>
                <a:custGeom>
                  <a:avLst/>
                  <a:gdLst>
                    <a:gd name="T0" fmla="*/ 64 w 73"/>
                    <a:gd name="T1" fmla="*/ 48 h 684"/>
                    <a:gd name="T2" fmla="*/ 0 w 73"/>
                    <a:gd name="T3" fmla="*/ 17 h 684"/>
                    <a:gd name="T4" fmla="*/ 52 w 73"/>
                    <a:gd name="T5" fmla="*/ 0 h 684"/>
                    <a:gd name="T6" fmla="*/ 73 w 73"/>
                    <a:gd name="T7" fmla="*/ 45 h 684"/>
                    <a:gd name="T8" fmla="*/ 73 w 73"/>
                    <a:gd name="T9" fmla="*/ 684 h 684"/>
                    <a:gd name="T10" fmla="*/ 64 w 73"/>
                    <a:gd name="T11" fmla="*/ 684 h 684"/>
                    <a:gd name="T12" fmla="*/ 64 w 73"/>
                    <a:gd name="T13" fmla="*/ 48 h 6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"/>
                    <a:gd name="T22" fmla="*/ 0 h 684"/>
                    <a:gd name="T23" fmla="*/ 73 w 73"/>
                    <a:gd name="T24" fmla="*/ 684 h 6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" h="684">
                      <a:moveTo>
                        <a:pt x="64" y="48"/>
                      </a:moveTo>
                      <a:lnTo>
                        <a:pt x="0" y="17"/>
                      </a:lnTo>
                      <a:lnTo>
                        <a:pt x="52" y="0"/>
                      </a:lnTo>
                      <a:lnTo>
                        <a:pt x="73" y="45"/>
                      </a:lnTo>
                      <a:lnTo>
                        <a:pt x="73" y="684"/>
                      </a:lnTo>
                      <a:lnTo>
                        <a:pt x="64" y="684"/>
                      </a:lnTo>
                      <a:lnTo>
                        <a:pt x="64" y="48"/>
                      </a:lnTo>
                      <a:close/>
                    </a:path>
                  </a:pathLst>
                </a:custGeom>
                <a:solidFill>
                  <a:srgbClr val="000F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8" name="Freeform 420"/>
                <p:cNvSpPr>
                  <a:spLocks/>
                </p:cNvSpPr>
                <p:nvPr/>
              </p:nvSpPr>
              <p:spPr bwMode="auto">
                <a:xfrm>
                  <a:off x="13" y="1463"/>
                  <a:ext cx="77" cy="639"/>
                </a:xfrm>
                <a:custGeom>
                  <a:avLst/>
                  <a:gdLst>
                    <a:gd name="T0" fmla="*/ 10 w 77"/>
                    <a:gd name="T1" fmla="*/ 50 h 639"/>
                    <a:gd name="T2" fmla="*/ 77 w 77"/>
                    <a:gd name="T3" fmla="*/ 14 h 639"/>
                    <a:gd name="T4" fmla="*/ 29 w 77"/>
                    <a:gd name="T5" fmla="*/ 0 h 639"/>
                    <a:gd name="T6" fmla="*/ 0 w 77"/>
                    <a:gd name="T7" fmla="*/ 42 h 639"/>
                    <a:gd name="T8" fmla="*/ 0 w 77"/>
                    <a:gd name="T9" fmla="*/ 639 h 639"/>
                    <a:gd name="T10" fmla="*/ 10 w 77"/>
                    <a:gd name="T11" fmla="*/ 639 h 639"/>
                    <a:gd name="T12" fmla="*/ 10 w 77"/>
                    <a:gd name="T13" fmla="*/ 50 h 6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639"/>
                    <a:gd name="T23" fmla="*/ 77 w 77"/>
                    <a:gd name="T24" fmla="*/ 639 h 6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639">
                      <a:moveTo>
                        <a:pt x="10" y="50"/>
                      </a:moveTo>
                      <a:lnTo>
                        <a:pt x="77" y="14"/>
                      </a:lnTo>
                      <a:lnTo>
                        <a:pt x="29" y="0"/>
                      </a:lnTo>
                      <a:lnTo>
                        <a:pt x="0" y="42"/>
                      </a:lnTo>
                      <a:lnTo>
                        <a:pt x="0" y="639"/>
                      </a:lnTo>
                      <a:lnTo>
                        <a:pt x="10" y="639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000F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9" name="Freeform 421"/>
                <p:cNvSpPr>
                  <a:spLocks/>
                </p:cNvSpPr>
                <p:nvPr/>
              </p:nvSpPr>
              <p:spPr bwMode="auto">
                <a:xfrm>
                  <a:off x="3603" y="2026"/>
                  <a:ext cx="208" cy="374"/>
                </a:xfrm>
                <a:custGeom>
                  <a:avLst/>
                  <a:gdLst>
                    <a:gd name="T0" fmla="*/ 8 w 208"/>
                    <a:gd name="T1" fmla="*/ 335 h 374"/>
                    <a:gd name="T2" fmla="*/ 31 w 208"/>
                    <a:gd name="T3" fmla="*/ 284 h 374"/>
                    <a:gd name="T4" fmla="*/ 54 w 208"/>
                    <a:gd name="T5" fmla="*/ 233 h 374"/>
                    <a:gd name="T6" fmla="*/ 77 w 208"/>
                    <a:gd name="T7" fmla="*/ 183 h 374"/>
                    <a:gd name="T8" fmla="*/ 102 w 208"/>
                    <a:gd name="T9" fmla="*/ 138 h 374"/>
                    <a:gd name="T10" fmla="*/ 127 w 208"/>
                    <a:gd name="T11" fmla="*/ 95 h 374"/>
                    <a:gd name="T12" fmla="*/ 154 w 208"/>
                    <a:gd name="T13" fmla="*/ 56 h 374"/>
                    <a:gd name="T14" fmla="*/ 181 w 208"/>
                    <a:gd name="T15" fmla="*/ 25 h 374"/>
                    <a:gd name="T16" fmla="*/ 208 w 208"/>
                    <a:gd name="T17" fmla="*/ 0 h 374"/>
                    <a:gd name="T18" fmla="*/ 204 w 208"/>
                    <a:gd name="T19" fmla="*/ 62 h 374"/>
                    <a:gd name="T20" fmla="*/ 175 w 208"/>
                    <a:gd name="T21" fmla="*/ 90 h 374"/>
                    <a:gd name="T22" fmla="*/ 148 w 208"/>
                    <a:gd name="T23" fmla="*/ 121 h 374"/>
                    <a:gd name="T24" fmla="*/ 125 w 208"/>
                    <a:gd name="T25" fmla="*/ 155 h 374"/>
                    <a:gd name="T26" fmla="*/ 104 w 208"/>
                    <a:gd name="T27" fmla="*/ 191 h 374"/>
                    <a:gd name="T28" fmla="*/ 85 w 208"/>
                    <a:gd name="T29" fmla="*/ 231 h 374"/>
                    <a:gd name="T30" fmla="*/ 67 w 208"/>
                    <a:gd name="T31" fmla="*/ 276 h 374"/>
                    <a:gd name="T32" fmla="*/ 50 w 208"/>
                    <a:gd name="T33" fmla="*/ 321 h 374"/>
                    <a:gd name="T34" fmla="*/ 33 w 208"/>
                    <a:gd name="T35" fmla="*/ 374 h 374"/>
                    <a:gd name="T36" fmla="*/ 0 w 208"/>
                    <a:gd name="T37" fmla="*/ 374 h 374"/>
                    <a:gd name="T38" fmla="*/ 2 w 208"/>
                    <a:gd name="T39" fmla="*/ 371 h 374"/>
                    <a:gd name="T40" fmla="*/ 4 w 208"/>
                    <a:gd name="T41" fmla="*/ 360 h 374"/>
                    <a:gd name="T42" fmla="*/ 6 w 208"/>
                    <a:gd name="T43" fmla="*/ 346 h 374"/>
                    <a:gd name="T44" fmla="*/ 8 w 208"/>
                    <a:gd name="T45" fmla="*/ 335 h 3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08"/>
                    <a:gd name="T70" fmla="*/ 0 h 374"/>
                    <a:gd name="T71" fmla="*/ 208 w 208"/>
                    <a:gd name="T72" fmla="*/ 374 h 37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08" h="374">
                      <a:moveTo>
                        <a:pt x="8" y="335"/>
                      </a:moveTo>
                      <a:lnTo>
                        <a:pt x="31" y="284"/>
                      </a:lnTo>
                      <a:lnTo>
                        <a:pt x="54" y="233"/>
                      </a:lnTo>
                      <a:lnTo>
                        <a:pt x="77" y="183"/>
                      </a:lnTo>
                      <a:lnTo>
                        <a:pt x="102" y="138"/>
                      </a:lnTo>
                      <a:lnTo>
                        <a:pt x="127" y="95"/>
                      </a:lnTo>
                      <a:lnTo>
                        <a:pt x="154" y="56"/>
                      </a:lnTo>
                      <a:lnTo>
                        <a:pt x="181" y="25"/>
                      </a:lnTo>
                      <a:lnTo>
                        <a:pt x="208" y="0"/>
                      </a:lnTo>
                      <a:lnTo>
                        <a:pt x="204" y="62"/>
                      </a:lnTo>
                      <a:lnTo>
                        <a:pt x="175" y="90"/>
                      </a:lnTo>
                      <a:lnTo>
                        <a:pt x="148" y="121"/>
                      </a:lnTo>
                      <a:lnTo>
                        <a:pt x="125" y="155"/>
                      </a:lnTo>
                      <a:lnTo>
                        <a:pt x="104" y="191"/>
                      </a:lnTo>
                      <a:lnTo>
                        <a:pt x="85" y="231"/>
                      </a:lnTo>
                      <a:lnTo>
                        <a:pt x="67" y="276"/>
                      </a:lnTo>
                      <a:lnTo>
                        <a:pt x="50" y="321"/>
                      </a:lnTo>
                      <a:lnTo>
                        <a:pt x="33" y="374"/>
                      </a:lnTo>
                      <a:lnTo>
                        <a:pt x="0" y="374"/>
                      </a:lnTo>
                      <a:lnTo>
                        <a:pt x="2" y="371"/>
                      </a:lnTo>
                      <a:lnTo>
                        <a:pt x="4" y="360"/>
                      </a:lnTo>
                      <a:lnTo>
                        <a:pt x="6" y="346"/>
                      </a:lnTo>
                      <a:lnTo>
                        <a:pt x="8" y="335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0" name="Rectangle 422"/>
                <p:cNvSpPr>
                  <a:spLocks noChangeArrowheads="1"/>
                </p:cNvSpPr>
                <p:nvPr/>
              </p:nvSpPr>
              <p:spPr bwMode="auto">
                <a:xfrm>
                  <a:off x="3607" y="2355"/>
                  <a:ext cx="204" cy="14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41" name="Freeform 423"/>
                <p:cNvSpPr>
                  <a:spLocks/>
                </p:cNvSpPr>
                <p:nvPr/>
              </p:nvSpPr>
              <p:spPr bwMode="auto">
                <a:xfrm>
                  <a:off x="3580" y="2240"/>
                  <a:ext cx="227" cy="124"/>
                </a:xfrm>
                <a:custGeom>
                  <a:avLst/>
                  <a:gdLst>
                    <a:gd name="T0" fmla="*/ 9 w 227"/>
                    <a:gd name="T1" fmla="*/ 0 h 124"/>
                    <a:gd name="T2" fmla="*/ 177 w 227"/>
                    <a:gd name="T3" fmla="*/ 121 h 124"/>
                    <a:gd name="T4" fmla="*/ 227 w 227"/>
                    <a:gd name="T5" fmla="*/ 5 h 124"/>
                    <a:gd name="T6" fmla="*/ 227 w 227"/>
                    <a:gd name="T7" fmla="*/ 48 h 124"/>
                    <a:gd name="T8" fmla="*/ 202 w 227"/>
                    <a:gd name="T9" fmla="*/ 124 h 124"/>
                    <a:gd name="T10" fmla="*/ 152 w 227"/>
                    <a:gd name="T11" fmla="*/ 124 h 124"/>
                    <a:gd name="T12" fmla="*/ 0 w 227"/>
                    <a:gd name="T13" fmla="*/ 17 h 124"/>
                    <a:gd name="T14" fmla="*/ 9 w 227"/>
                    <a:gd name="T15" fmla="*/ 0 h 1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7"/>
                    <a:gd name="T25" fmla="*/ 0 h 124"/>
                    <a:gd name="T26" fmla="*/ 227 w 227"/>
                    <a:gd name="T27" fmla="*/ 124 h 1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7" h="124">
                      <a:moveTo>
                        <a:pt x="9" y="0"/>
                      </a:moveTo>
                      <a:lnTo>
                        <a:pt x="177" y="121"/>
                      </a:lnTo>
                      <a:lnTo>
                        <a:pt x="227" y="5"/>
                      </a:lnTo>
                      <a:lnTo>
                        <a:pt x="227" y="48"/>
                      </a:lnTo>
                      <a:lnTo>
                        <a:pt x="202" y="124"/>
                      </a:lnTo>
                      <a:lnTo>
                        <a:pt x="152" y="124"/>
                      </a:lnTo>
                      <a:lnTo>
                        <a:pt x="0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2" name="Freeform 424"/>
                <p:cNvSpPr>
                  <a:spLocks/>
                </p:cNvSpPr>
                <p:nvPr/>
              </p:nvSpPr>
              <p:spPr bwMode="auto">
                <a:xfrm>
                  <a:off x="-35" y="2096"/>
                  <a:ext cx="3842" cy="194"/>
                </a:xfrm>
                <a:custGeom>
                  <a:avLst/>
                  <a:gdLst>
                    <a:gd name="T0" fmla="*/ 0 w 3842"/>
                    <a:gd name="T1" fmla="*/ 0 h 194"/>
                    <a:gd name="T2" fmla="*/ 3842 w 3842"/>
                    <a:gd name="T3" fmla="*/ 34 h 194"/>
                    <a:gd name="T4" fmla="*/ 3842 w 3842"/>
                    <a:gd name="T5" fmla="*/ 99 h 194"/>
                    <a:gd name="T6" fmla="*/ 0 w 3842"/>
                    <a:gd name="T7" fmla="*/ 194 h 194"/>
                    <a:gd name="T8" fmla="*/ 0 w 3842"/>
                    <a:gd name="T9" fmla="*/ 0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42"/>
                    <a:gd name="T16" fmla="*/ 0 h 194"/>
                    <a:gd name="T17" fmla="*/ 3842 w 3842"/>
                    <a:gd name="T18" fmla="*/ 194 h 1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42" h="194">
                      <a:moveTo>
                        <a:pt x="0" y="0"/>
                      </a:moveTo>
                      <a:lnTo>
                        <a:pt x="3842" y="34"/>
                      </a:lnTo>
                      <a:lnTo>
                        <a:pt x="3842" y="99"/>
                      </a:lnTo>
                      <a:lnTo>
                        <a:pt x="0" y="1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3" name="Freeform 425"/>
                <p:cNvSpPr>
                  <a:spLocks/>
                </p:cNvSpPr>
                <p:nvPr/>
              </p:nvSpPr>
              <p:spPr bwMode="auto">
                <a:xfrm>
                  <a:off x="3586" y="2380"/>
                  <a:ext cx="57" cy="65"/>
                </a:xfrm>
                <a:custGeom>
                  <a:avLst/>
                  <a:gdLst>
                    <a:gd name="T0" fmla="*/ 0 w 57"/>
                    <a:gd name="T1" fmla="*/ 0 h 65"/>
                    <a:gd name="T2" fmla="*/ 57 w 57"/>
                    <a:gd name="T3" fmla="*/ 9 h 65"/>
                    <a:gd name="T4" fmla="*/ 57 w 57"/>
                    <a:gd name="T5" fmla="*/ 65 h 65"/>
                    <a:gd name="T6" fmla="*/ 3 w 57"/>
                    <a:gd name="T7" fmla="*/ 65 h 65"/>
                    <a:gd name="T8" fmla="*/ 0 w 57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65"/>
                    <a:gd name="T17" fmla="*/ 57 w 5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65">
                      <a:moveTo>
                        <a:pt x="0" y="0"/>
                      </a:moveTo>
                      <a:lnTo>
                        <a:pt x="57" y="9"/>
                      </a:lnTo>
                      <a:lnTo>
                        <a:pt x="57" y="65"/>
                      </a:lnTo>
                      <a:lnTo>
                        <a:pt x="3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4" name="Rectangle 426"/>
                <p:cNvSpPr>
                  <a:spLocks noChangeArrowheads="1"/>
                </p:cNvSpPr>
                <p:nvPr/>
              </p:nvSpPr>
              <p:spPr bwMode="auto">
                <a:xfrm>
                  <a:off x="3393" y="1668"/>
                  <a:ext cx="6" cy="439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45" name="Rectangle 427"/>
                <p:cNvSpPr>
                  <a:spLocks noChangeArrowheads="1"/>
                </p:cNvSpPr>
                <p:nvPr/>
              </p:nvSpPr>
              <p:spPr bwMode="auto">
                <a:xfrm>
                  <a:off x="3071" y="1674"/>
                  <a:ext cx="6" cy="442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46" name="Rectangle 428"/>
                <p:cNvSpPr>
                  <a:spLocks noChangeArrowheads="1"/>
                </p:cNvSpPr>
                <p:nvPr/>
              </p:nvSpPr>
              <p:spPr bwMode="auto">
                <a:xfrm>
                  <a:off x="3489" y="1702"/>
                  <a:ext cx="6" cy="408"/>
                </a:xfrm>
                <a:prstGeom prst="rect">
                  <a:avLst/>
                </a:prstGeom>
                <a:solidFill>
                  <a:srgbClr val="000F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47" name="Rectangle 429"/>
                <p:cNvSpPr>
                  <a:spLocks noChangeArrowheads="1"/>
                </p:cNvSpPr>
                <p:nvPr/>
              </p:nvSpPr>
              <p:spPr bwMode="auto">
                <a:xfrm>
                  <a:off x="3167" y="1708"/>
                  <a:ext cx="6" cy="411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48" name="Rectangle 430"/>
                <p:cNvSpPr>
                  <a:spLocks noChangeArrowheads="1"/>
                </p:cNvSpPr>
                <p:nvPr/>
              </p:nvSpPr>
              <p:spPr bwMode="auto">
                <a:xfrm>
                  <a:off x="3561" y="1772"/>
                  <a:ext cx="5" cy="344"/>
                </a:xfrm>
                <a:prstGeom prst="rect">
                  <a:avLst/>
                </a:prstGeom>
                <a:solidFill>
                  <a:srgbClr val="000F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49" name="Rectangle 431"/>
                <p:cNvSpPr>
                  <a:spLocks noChangeArrowheads="1"/>
                </p:cNvSpPr>
                <p:nvPr/>
              </p:nvSpPr>
              <p:spPr bwMode="auto">
                <a:xfrm>
                  <a:off x="3239" y="1747"/>
                  <a:ext cx="6" cy="374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0" name="Rectangle 432"/>
                <p:cNvSpPr>
                  <a:spLocks noChangeArrowheads="1"/>
                </p:cNvSpPr>
                <p:nvPr/>
              </p:nvSpPr>
              <p:spPr bwMode="auto">
                <a:xfrm>
                  <a:off x="3634" y="1893"/>
                  <a:ext cx="6" cy="214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1" name="Rectangle 433"/>
                <p:cNvSpPr>
                  <a:spLocks noChangeArrowheads="1"/>
                </p:cNvSpPr>
                <p:nvPr/>
              </p:nvSpPr>
              <p:spPr bwMode="auto">
                <a:xfrm>
                  <a:off x="3312" y="1829"/>
                  <a:ext cx="6" cy="284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2" name="Rectangle 434"/>
                <p:cNvSpPr>
                  <a:spLocks noChangeArrowheads="1"/>
                </p:cNvSpPr>
                <p:nvPr/>
              </p:nvSpPr>
              <p:spPr bwMode="auto">
                <a:xfrm>
                  <a:off x="3079" y="1922"/>
                  <a:ext cx="6" cy="194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3" name="Rectangle 435"/>
                <p:cNvSpPr>
                  <a:spLocks noChangeArrowheads="1"/>
                </p:cNvSpPr>
                <p:nvPr/>
              </p:nvSpPr>
              <p:spPr bwMode="auto">
                <a:xfrm>
                  <a:off x="3158" y="1820"/>
                  <a:ext cx="6" cy="296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4" name="Rectangle 436"/>
                <p:cNvSpPr>
                  <a:spLocks noChangeArrowheads="1"/>
                </p:cNvSpPr>
                <p:nvPr/>
              </p:nvSpPr>
              <p:spPr bwMode="auto">
                <a:xfrm>
                  <a:off x="3277" y="1710"/>
                  <a:ext cx="6" cy="406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5" name="Rectangle 437"/>
                <p:cNvSpPr>
                  <a:spLocks noChangeArrowheads="1"/>
                </p:cNvSpPr>
                <p:nvPr/>
              </p:nvSpPr>
              <p:spPr bwMode="auto">
                <a:xfrm>
                  <a:off x="2955" y="1716"/>
                  <a:ext cx="6" cy="405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6" name="Rectangle 438"/>
                <p:cNvSpPr>
                  <a:spLocks noChangeArrowheads="1"/>
                </p:cNvSpPr>
                <p:nvPr/>
              </p:nvSpPr>
              <p:spPr bwMode="auto">
                <a:xfrm>
                  <a:off x="3397" y="1668"/>
                  <a:ext cx="6" cy="439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7" name="Rectangle 439"/>
                <p:cNvSpPr>
                  <a:spLocks noChangeArrowheads="1"/>
                </p:cNvSpPr>
                <p:nvPr/>
              </p:nvSpPr>
              <p:spPr bwMode="auto">
                <a:xfrm>
                  <a:off x="3491" y="1702"/>
                  <a:ext cx="6" cy="408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8" name="Rectangle 440"/>
                <p:cNvSpPr>
                  <a:spLocks noChangeArrowheads="1"/>
                </p:cNvSpPr>
                <p:nvPr/>
              </p:nvSpPr>
              <p:spPr bwMode="auto">
                <a:xfrm>
                  <a:off x="3562" y="1772"/>
                  <a:ext cx="6" cy="344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59" name="Rectangle 441"/>
                <p:cNvSpPr>
                  <a:spLocks noChangeArrowheads="1"/>
                </p:cNvSpPr>
                <p:nvPr/>
              </p:nvSpPr>
              <p:spPr bwMode="auto">
                <a:xfrm>
                  <a:off x="3638" y="1893"/>
                  <a:ext cx="3" cy="214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60" name="Rectangle 442"/>
                <p:cNvSpPr>
                  <a:spLocks noChangeArrowheads="1"/>
                </p:cNvSpPr>
                <p:nvPr/>
              </p:nvSpPr>
              <p:spPr bwMode="auto">
                <a:xfrm>
                  <a:off x="3083" y="1922"/>
                  <a:ext cx="5" cy="194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61" name="Rectangle 443"/>
                <p:cNvSpPr>
                  <a:spLocks noChangeArrowheads="1"/>
                </p:cNvSpPr>
                <p:nvPr/>
              </p:nvSpPr>
              <p:spPr bwMode="auto">
                <a:xfrm>
                  <a:off x="3160" y="1820"/>
                  <a:ext cx="6" cy="296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62" name="Rectangle 444"/>
                <p:cNvSpPr>
                  <a:spLocks noChangeArrowheads="1"/>
                </p:cNvSpPr>
                <p:nvPr/>
              </p:nvSpPr>
              <p:spPr bwMode="auto">
                <a:xfrm>
                  <a:off x="3281" y="1710"/>
                  <a:ext cx="4" cy="406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563" name="Freeform 445"/>
                <p:cNvSpPr>
                  <a:spLocks/>
                </p:cNvSpPr>
                <p:nvPr/>
              </p:nvSpPr>
              <p:spPr bwMode="auto">
                <a:xfrm>
                  <a:off x="345" y="1460"/>
                  <a:ext cx="3464" cy="1360"/>
                </a:xfrm>
                <a:custGeom>
                  <a:avLst/>
                  <a:gdLst>
                    <a:gd name="T0" fmla="*/ 186 w 3464"/>
                    <a:gd name="T1" fmla="*/ 1036 h 1360"/>
                    <a:gd name="T2" fmla="*/ 389 w 3464"/>
                    <a:gd name="T3" fmla="*/ 766 h 1360"/>
                    <a:gd name="T4" fmla="*/ 612 w 3464"/>
                    <a:gd name="T5" fmla="*/ 504 h 1360"/>
                    <a:gd name="T6" fmla="*/ 849 w 3464"/>
                    <a:gd name="T7" fmla="*/ 276 h 1360"/>
                    <a:gd name="T8" fmla="*/ 1094 w 3464"/>
                    <a:gd name="T9" fmla="*/ 101 h 1360"/>
                    <a:gd name="T10" fmla="*/ 1424 w 3464"/>
                    <a:gd name="T11" fmla="*/ 0 h 1360"/>
                    <a:gd name="T12" fmla="*/ 1670 w 3464"/>
                    <a:gd name="T13" fmla="*/ 39 h 1360"/>
                    <a:gd name="T14" fmla="*/ 1888 w 3464"/>
                    <a:gd name="T15" fmla="*/ 149 h 1360"/>
                    <a:gd name="T16" fmla="*/ 2081 w 3464"/>
                    <a:gd name="T17" fmla="*/ 335 h 1360"/>
                    <a:gd name="T18" fmla="*/ 2256 w 3464"/>
                    <a:gd name="T19" fmla="*/ 585 h 1360"/>
                    <a:gd name="T20" fmla="*/ 2418 w 3464"/>
                    <a:gd name="T21" fmla="*/ 904 h 1360"/>
                    <a:gd name="T22" fmla="*/ 2514 w 3464"/>
                    <a:gd name="T23" fmla="*/ 887 h 1360"/>
                    <a:gd name="T24" fmla="*/ 2597 w 3464"/>
                    <a:gd name="T25" fmla="*/ 673 h 1360"/>
                    <a:gd name="T26" fmla="*/ 2693 w 3464"/>
                    <a:gd name="T27" fmla="*/ 467 h 1360"/>
                    <a:gd name="T28" fmla="*/ 2807 w 3464"/>
                    <a:gd name="T29" fmla="*/ 298 h 1360"/>
                    <a:gd name="T30" fmla="*/ 2936 w 3464"/>
                    <a:gd name="T31" fmla="*/ 189 h 1360"/>
                    <a:gd name="T32" fmla="*/ 3063 w 3464"/>
                    <a:gd name="T33" fmla="*/ 163 h 1360"/>
                    <a:gd name="T34" fmla="*/ 3162 w 3464"/>
                    <a:gd name="T35" fmla="*/ 197 h 1360"/>
                    <a:gd name="T36" fmla="*/ 3252 w 3464"/>
                    <a:gd name="T37" fmla="*/ 279 h 1360"/>
                    <a:gd name="T38" fmla="*/ 3335 w 3464"/>
                    <a:gd name="T39" fmla="*/ 402 h 1360"/>
                    <a:gd name="T40" fmla="*/ 3406 w 3464"/>
                    <a:gd name="T41" fmla="*/ 569 h 1360"/>
                    <a:gd name="T42" fmla="*/ 3464 w 3464"/>
                    <a:gd name="T43" fmla="*/ 768 h 1360"/>
                    <a:gd name="T44" fmla="*/ 3437 w 3464"/>
                    <a:gd name="T45" fmla="*/ 844 h 1360"/>
                    <a:gd name="T46" fmla="*/ 3399 w 3464"/>
                    <a:gd name="T47" fmla="*/ 667 h 1360"/>
                    <a:gd name="T48" fmla="*/ 3350 w 3464"/>
                    <a:gd name="T49" fmla="*/ 529 h 1360"/>
                    <a:gd name="T50" fmla="*/ 3277 w 3464"/>
                    <a:gd name="T51" fmla="*/ 391 h 1360"/>
                    <a:gd name="T52" fmla="*/ 3189 w 3464"/>
                    <a:gd name="T53" fmla="*/ 276 h 1360"/>
                    <a:gd name="T54" fmla="*/ 3088 w 3464"/>
                    <a:gd name="T55" fmla="*/ 214 h 1360"/>
                    <a:gd name="T56" fmla="*/ 2984 w 3464"/>
                    <a:gd name="T57" fmla="*/ 228 h 1360"/>
                    <a:gd name="T58" fmla="*/ 2851 w 3464"/>
                    <a:gd name="T59" fmla="*/ 321 h 1360"/>
                    <a:gd name="T60" fmla="*/ 2738 w 3464"/>
                    <a:gd name="T61" fmla="*/ 476 h 1360"/>
                    <a:gd name="T62" fmla="*/ 2641 w 3464"/>
                    <a:gd name="T63" fmla="*/ 673 h 1360"/>
                    <a:gd name="T64" fmla="*/ 2564 w 3464"/>
                    <a:gd name="T65" fmla="*/ 881 h 1360"/>
                    <a:gd name="T66" fmla="*/ 2505 w 3464"/>
                    <a:gd name="T67" fmla="*/ 1078 h 1360"/>
                    <a:gd name="T68" fmla="*/ 2397 w 3464"/>
                    <a:gd name="T69" fmla="*/ 968 h 1360"/>
                    <a:gd name="T70" fmla="*/ 2239 w 3464"/>
                    <a:gd name="T71" fmla="*/ 678 h 1360"/>
                    <a:gd name="T72" fmla="*/ 2086 w 3464"/>
                    <a:gd name="T73" fmla="*/ 445 h 1360"/>
                    <a:gd name="T74" fmla="*/ 1926 w 3464"/>
                    <a:gd name="T75" fmla="*/ 270 h 1360"/>
                    <a:gd name="T76" fmla="*/ 1745 w 3464"/>
                    <a:gd name="T77" fmla="*/ 149 h 1360"/>
                    <a:gd name="T78" fmla="*/ 1526 w 3464"/>
                    <a:gd name="T79" fmla="*/ 79 h 1360"/>
                    <a:gd name="T80" fmla="*/ 1150 w 3464"/>
                    <a:gd name="T81" fmla="*/ 169 h 1360"/>
                    <a:gd name="T82" fmla="*/ 905 w 3464"/>
                    <a:gd name="T83" fmla="*/ 335 h 1360"/>
                    <a:gd name="T84" fmla="*/ 689 w 3464"/>
                    <a:gd name="T85" fmla="*/ 535 h 1360"/>
                    <a:gd name="T86" fmla="*/ 487 w 3464"/>
                    <a:gd name="T87" fmla="*/ 771 h 1360"/>
                    <a:gd name="T88" fmla="*/ 285 w 3464"/>
                    <a:gd name="T89" fmla="*/ 1041 h 1360"/>
                    <a:gd name="T90" fmla="*/ 73 w 3464"/>
                    <a:gd name="T91" fmla="*/ 1345 h 1360"/>
                    <a:gd name="T92" fmla="*/ 63 w 3464"/>
                    <a:gd name="T93" fmla="*/ 1210 h 136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464"/>
                    <a:gd name="T142" fmla="*/ 0 h 1360"/>
                    <a:gd name="T143" fmla="*/ 3464 w 3464"/>
                    <a:gd name="T144" fmla="*/ 1360 h 136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464" h="1360">
                      <a:moveTo>
                        <a:pt x="63" y="1210"/>
                      </a:moveTo>
                      <a:lnTo>
                        <a:pt x="123" y="1123"/>
                      </a:lnTo>
                      <a:lnTo>
                        <a:pt x="186" y="1036"/>
                      </a:lnTo>
                      <a:lnTo>
                        <a:pt x="252" y="946"/>
                      </a:lnTo>
                      <a:lnTo>
                        <a:pt x="319" y="856"/>
                      </a:lnTo>
                      <a:lnTo>
                        <a:pt x="389" y="766"/>
                      </a:lnTo>
                      <a:lnTo>
                        <a:pt x="462" y="676"/>
                      </a:lnTo>
                      <a:lnTo>
                        <a:pt x="535" y="588"/>
                      </a:lnTo>
                      <a:lnTo>
                        <a:pt x="612" y="504"/>
                      </a:lnTo>
                      <a:lnTo>
                        <a:pt x="689" y="422"/>
                      </a:lnTo>
                      <a:lnTo>
                        <a:pt x="768" y="346"/>
                      </a:lnTo>
                      <a:lnTo>
                        <a:pt x="849" y="276"/>
                      </a:lnTo>
                      <a:lnTo>
                        <a:pt x="930" y="211"/>
                      </a:lnTo>
                      <a:lnTo>
                        <a:pt x="1011" y="152"/>
                      </a:lnTo>
                      <a:lnTo>
                        <a:pt x="1094" y="101"/>
                      </a:lnTo>
                      <a:lnTo>
                        <a:pt x="1179" y="62"/>
                      </a:lnTo>
                      <a:lnTo>
                        <a:pt x="1262" y="28"/>
                      </a:lnTo>
                      <a:lnTo>
                        <a:pt x="1424" y="0"/>
                      </a:lnTo>
                      <a:lnTo>
                        <a:pt x="1510" y="6"/>
                      </a:lnTo>
                      <a:lnTo>
                        <a:pt x="1591" y="17"/>
                      </a:lnTo>
                      <a:lnTo>
                        <a:pt x="1670" y="39"/>
                      </a:lnTo>
                      <a:lnTo>
                        <a:pt x="1747" y="68"/>
                      </a:lnTo>
                      <a:lnTo>
                        <a:pt x="1819" y="104"/>
                      </a:lnTo>
                      <a:lnTo>
                        <a:pt x="1888" y="149"/>
                      </a:lnTo>
                      <a:lnTo>
                        <a:pt x="1955" y="203"/>
                      </a:lnTo>
                      <a:lnTo>
                        <a:pt x="2019" y="265"/>
                      </a:lnTo>
                      <a:lnTo>
                        <a:pt x="2081" y="335"/>
                      </a:lnTo>
                      <a:lnTo>
                        <a:pt x="2140" y="411"/>
                      </a:lnTo>
                      <a:lnTo>
                        <a:pt x="2198" y="495"/>
                      </a:lnTo>
                      <a:lnTo>
                        <a:pt x="2256" y="585"/>
                      </a:lnTo>
                      <a:lnTo>
                        <a:pt x="2310" y="684"/>
                      </a:lnTo>
                      <a:lnTo>
                        <a:pt x="2364" y="791"/>
                      </a:lnTo>
                      <a:lnTo>
                        <a:pt x="2418" y="904"/>
                      </a:lnTo>
                      <a:lnTo>
                        <a:pt x="2470" y="1022"/>
                      </a:lnTo>
                      <a:lnTo>
                        <a:pt x="2491" y="957"/>
                      </a:lnTo>
                      <a:lnTo>
                        <a:pt x="2514" y="887"/>
                      </a:lnTo>
                      <a:lnTo>
                        <a:pt x="2539" y="816"/>
                      </a:lnTo>
                      <a:lnTo>
                        <a:pt x="2568" y="746"/>
                      </a:lnTo>
                      <a:lnTo>
                        <a:pt x="2597" y="673"/>
                      </a:lnTo>
                      <a:lnTo>
                        <a:pt x="2628" y="602"/>
                      </a:lnTo>
                      <a:lnTo>
                        <a:pt x="2659" y="535"/>
                      </a:lnTo>
                      <a:lnTo>
                        <a:pt x="2693" y="467"/>
                      </a:lnTo>
                      <a:lnTo>
                        <a:pt x="2730" y="405"/>
                      </a:lnTo>
                      <a:lnTo>
                        <a:pt x="2768" y="349"/>
                      </a:lnTo>
                      <a:lnTo>
                        <a:pt x="2807" y="298"/>
                      </a:lnTo>
                      <a:lnTo>
                        <a:pt x="2849" y="253"/>
                      </a:lnTo>
                      <a:lnTo>
                        <a:pt x="2892" y="217"/>
                      </a:lnTo>
                      <a:lnTo>
                        <a:pt x="2936" y="189"/>
                      </a:lnTo>
                      <a:lnTo>
                        <a:pt x="2982" y="169"/>
                      </a:lnTo>
                      <a:lnTo>
                        <a:pt x="3031" y="160"/>
                      </a:lnTo>
                      <a:lnTo>
                        <a:pt x="3063" y="163"/>
                      </a:lnTo>
                      <a:lnTo>
                        <a:pt x="3096" y="169"/>
                      </a:lnTo>
                      <a:lnTo>
                        <a:pt x="3129" y="180"/>
                      </a:lnTo>
                      <a:lnTo>
                        <a:pt x="3162" y="197"/>
                      </a:lnTo>
                      <a:lnTo>
                        <a:pt x="3192" y="220"/>
                      </a:lnTo>
                      <a:lnTo>
                        <a:pt x="3221" y="248"/>
                      </a:lnTo>
                      <a:lnTo>
                        <a:pt x="3252" y="279"/>
                      </a:lnTo>
                      <a:lnTo>
                        <a:pt x="3281" y="315"/>
                      </a:lnTo>
                      <a:lnTo>
                        <a:pt x="3308" y="357"/>
                      </a:lnTo>
                      <a:lnTo>
                        <a:pt x="3335" y="402"/>
                      </a:lnTo>
                      <a:lnTo>
                        <a:pt x="3360" y="453"/>
                      </a:lnTo>
                      <a:lnTo>
                        <a:pt x="3383" y="509"/>
                      </a:lnTo>
                      <a:lnTo>
                        <a:pt x="3406" y="569"/>
                      </a:lnTo>
                      <a:lnTo>
                        <a:pt x="3427" y="631"/>
                      </a:lnTo>
                      <a:lnTo>
                        <a:pt x="3447" y="698"/>
                      </a:lnTo>
                      <a:lnTo>
                        <a:pt x="3464" y="768"/>
                      </a:lnTo>
                      <a:lnTo>
                        <a:pt x="3464" y="974"/>
                      </a:lnTo>
                      <a:lnTo>
                        <a:pt x="3456" y="929"/>
                      </a:lnTo>
                      <a:lnTo>
                        <a:pt x="3437" y="844"/>
                      </a:lnTo>
                      <a:lnTo>
                        <a:pt x="3418" y="757"/>
                      </a:lnTo>
                      <a:lnTo>
                        <a:pt x="3408" y="709"/>
                      </a:lnTo>
                      <a:lnTo>
                        <a:pt x="3399" y="667"/>
                      </a:lnTo>
                      <a:lnTo>
                        <a:pt x="3385" y="622"/>
                      </a:lnTo>
                      <a:lnTo>
                        <a:pt x="3370" y="577"/>
                      </a:lnTo>
                      <a:lnTo>
                        <a:pt x="3350" y="529"/>
                      </a:lnTo>
                      <a:lnTo>
                        <a:pt x="3329" y="481"/>
                      </a:lnTo>
                      <a:lnTo>
                        <a:pt x="3304" y="433"/>
                      </a:lnTo>
                      <a:lnTo>
                        <a:pt x="3277" y="391"/>
                      </a:lnTo>
                      <a:lnTo>
                        <a:pt x="3250" y="349"/>
                      </a:lnTo>
                      <a:lnTo>
                        <a:pt x="3219" y="310"/>
                      </a:lnTo>
                      <a:lnTo>
                        <a:pt x="3189" y="276"/>
                      </a:lnTo>
                      <a:lnTo>
                        <a:pt x="3156" y="250"/>
                      </a:lnTo>
                      <a:lnTo>
                        <a:pt x="3123" y="228"/>
                      </a:lnTo>
                      <a:lnTo>
                        <a:pt x="3088" y="214"/>
                      </a:lnTo>
                      <a:lnTo>
                        <a:pt x="3054" y="208"/>
                      </a:lnTo>
                      <a:lnTo>
                        <a:pt x="3019" y="214"/>
                      </a:lnTo>
                      <a:lnTo>
                        <a:pt x="2984" y="228"/>
                      </a:lnTo>
                      <a:lnTo>
                        <a:pt x="2938" y="250"/>
                      </a:lnTo>
                      <a:lnTo>
                        <a:pt x="2894" y="281"/>
                      </a:lnTo>
                      <a:lnTo>
                        <a:pt x="2851" y="321"/>
                      </a:lnTo>
                      <a:lnTo>
                        <a:pt x="2811" y="366"/>
                      </a:lnTo>
                      <a:lnTo>
                        <a:pt x="2774" y="419"/>
                      </a:lnTo>
                      <a:lnTo>
                        <a:pt x="2738" y="476"/>
                      </a:lnTo>
                      <a:lnTo>
                        <a:pt x="2703" y="538"/>
                      </a:lnTo>
                      <a:lnTo>
                        <a:pt x="2672" y="605"/>
                      </a:lnTo>
                      <a:lnTo>
                        <a:pt x="2641" y="673"/>
                      </a:lnTo>
                      <a:lnTo>
                        <a:pt x="2614" y="743"/>
                      </a:lnTo>
                      <a:lnTo>
                        <a:pt x="2587" y="813"/>
                      </a:lnTo>
                      <a:lnTo>
                        <a:pt x="2564" y="881"/>
                      </a:lnTo>
                      <a:lnTo>
                        <a:pt x="2543" y="951"/>
                      </a:lnTo>
                      <a:lnTo>
                        <a:pt x="2522" y="1016"/>
                      </a:lnTo>
                      <a:lnTo>
                        <a:pt x="2505" y="1078"/>
                      </a:lnTo>
                      <a:lnTo>
                        <a:pt x="2489" y="1137"/>
                      </a:lnTo>
                      <a:lnTo>
                        <a:pt x="2462" y="1171"/>
                      </a:lnTo>
                      <a:lnTo>
                        <a:pt x="2397" y="968"/>
                      </a:lnTo>
                      <a:lnTo>
                        <a:pt x="2343" y="864"/>
                      </a:lnTo>
                      <a:lnTo>
                        <a:pt x="2291" y="768"/>
                      </a:lnTo>
                      <a:lnTo>
                        <a:pt x="2239" y="678"/>
                      </a:lnTo>
                      <a:lnTo>
                        <a:pt x="2188" y="594"/>
                      </a:lnTo>
                      <a:lnTo>
                        <a:pt x="2138" y="518"/>
                      </a:lnTo>
                      <a:lnTo>
                        <a:pt x="2086" y="445"/>
                      </a:lnTo>
                      <a:lnTo>
                        <a:pt x="2034" y="380"/>
                      </a:lnTo>
                      <a:lnTo>
                        <a:pt x="1982" y="324"/>
                      </a:lnTo>
                      <a:lnTo>
                        <a:pt x="1926" y="270"/>
                      </a:lnTo>
                      <a:lnTo>
                        <a:pt x="1869" y="222"/>
                      </a:lnTo>
                      <a:lnTo>
                        <a:pt x="1809" y="183"/>
                      </a:lnTo>
                      <a:lnTo>
                        <a:pt x="1745" y="149"/>
                      </a:lnTo>
                      <a:lnTo>
                        <a:pt x="1676" y="121"/>
                      </a:lnTo>
                      <a:lnTo>
                        <a:pt x="1605" y="96"/>
                      </a:lnTo>
                      <a:lnTo>
                        <a:pt x="1526" y="79"/>
                      </a:lnTo>
                      <a:lnTo>
                        <a:pt x="1443" y="68"/>
                      </a:lnTo>
                      <a:lnTo>
                        <a:pt x="1240" y="121"/>
                      </a:lnTo>
                      <a:lnTo>
                        <a:pt x="1150" y="169"/>
                      </a:lnTo>
                      <a:lnTo>
                        <a:pt x="1065" y="220"/>
                      </a:lnTo>
                      <a:lnTo>
                        <a:pt x="984" y="276"/>
                      </a:lnTo>
                      <a:lnTo>
                        <a:pt x="905" y="335"/>
                      </a:lnTo>
                      <a:lnTo>
                        <a:pt x="832" y="397"/>
                      </a:lnTo>
                      <a:lnTo>
                        <a:pt x="759" y="464"/>
                      </a:lnTo>
                      <a:lnTo>
                        <a:pt x="689" y="535"/>
                      </a:lnTo>
                      <a:lnTo>
                        <a:pt x="620" y="611"/>
                      </a:lnTo>
                      <a:lnTo>
                        <a:pt x="553" y="690"/>
                      </a:lnTo>
                      <a:lnTo>
                        <a:pt x="487" y="771"/>
                      </a:lnTo>
                      <a:lnTo>
                        <a:pt x="420" y="859"/>
                      </a:lnTo>
                      <a:lnTo>
                        <a:pt x="354" y="949"/>
                      </a:lnTo>
                      <a:lnTo>
                        <a:pt x="285" y="1041"/>
                      </a:lnTo>
                      <a:lnTo>
                        <a:pt x="217" y="1140"/>
                      </a:lnTo>
                      <a:lnTo>
                        <a:pt x="146" y="1241"/>
                      </a:lnTo>
                      <a:lnTo>
                        <a:pt x="73" y="1345"/>
                      </a:lnTo>
                      <a:lnTo>
                        <a:pt x="9" y="1360"/>
                      </a:lnTo>
                      <a:lnTo>
                        <a:pt x="0" y="1306"/>
                      </a:lnTo>
                      <a:lnTo>
                        <a:pt x="63" y="121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4" name="Freeform 446"/>
                <p:cNvSpPr>
                  <a:spLocks/>
                </p:cNvSpPr>
                <p:nvPr/>
              </p:nvSpPr>
              <p:spPr bwMode="auto">
                <a:xfrm>
                  <a:off x="2819" y="2569"/>
                  <a:ext cx="54" cy="146"/>
                </a:xfrm>
                <a:custGeom>
                  <a:avLst/>
                  <a:gdLst>
                    <a:gd name="T0" fmla="*/ 0 w 54"/>
                    <a:gd name="T1" fmla="*/ 146 h 146"/>
                    <a:gd name="T2" fmla="*/ 0 w 54"/>
                    <a:gd name="T3" fmla="*/ 14 h 146"/>
                    <a:gd name="T4" fmla="*/ 36 w 54"/>
                    <a:gd name="T5" fmla="*/ 0 h 146"/>
                    <a:gd name="T6" fmla="*/ 54 w 54"/>
                    <a:gd name="T7" fmla="*/ 20 h 146"/>
                    <a:gd name="T8" fmla="*/ 54 w 54"/>
                    <a:gd name="T9" fmla="*/ 135 h 146"/>
                    <a:gd name="T10" fmla="*/ 0 w 54"/>
                    <a:gd name="T11" fmla="*/ 146 h 1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146"/>
                    <a:gd name="T20" fmla="*/ 54 w 54"/>
                    <a:gd name="T21" fmla="*/ 146 h 1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146">
                      <a:moveTo>
                        <a:pt x="0" y="146"/>
                      </a:moveTo>
                      <a:lnTo>
                        <a:pt x="0" y="14"/>
                      </a:lnTo>
                      <a:lnTo>
                        <a:pt x="36" y="0"/>
                      </a:lnTo>
                      <a:lnTo>
                        <a:pt x="54" y="20"/>
                      </a:lnTo>
                      <a:lnTo>
                        <a:pt x="54" y="135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5" name="Freeform 447"/>
                <p:cNvSpPr>
                  <a:spLocks/>
                </p:cNvSpPr>
                <p:nvPr/>
              </p:nvSpPr>
              <p:spPr bwMode="auto">
                <a:xfrm>
                  <a:off x="362" y="2817"/>
                  <a:ext cx="83" cy="245"/>
                </a:xfrm>
                <a:custGeom>
                  <a:avLst/>
                  <a:gdLst>
                    <a:gd name="T0" fmla="*/ 0 w 83"/>
                    <a:gd name="T1" fmla="*/ 242 h 245"/>
                    <a:gd name="T2" fmla="*/ 0 w 83"/>
                    <a:gd name="T3" fmla="*/ 31 h 245"/>
                    <a:gd name="T4" fmla="*/ 50 w 83"/>
                    <a:gd name="T5" fmla="*/ 0 h 245"/>
                    <a:gd name="T6" fmla="*/ 83 w 83"/>
                    <a:gd name="T7" fmla="*/ 11 h 245"/>
                    <a:gd name="T8" fmla="*/ 83 w 83"/>
                    <a:gd name="T9" fmla="*/ 245 h 245"/>
                    <a:gd name="T10" fmla="*/ 0 w 83"/>
                    <a:gd name="T11" fmla="*/ 242 h 2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45"/>
                    <a:gd name="T20" fmla="*/ 83 w 83"/>
                    <a:gd name="T21" fmla="*/ 245 h 2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45">
                      <a:moveTo>
                        <a:pt x="0" y="242"/>
                      </a:moveTo>
                      <a:lnTo>
                        <a:pt x="0" y="31"/>
                      </a:lnTo>
                      <a:lnTo>
                        <a:pt x="50" y="0"/>
                      </a:lnTo>
                      <a:lnTo>
                        <a:pt x="83" y="11"/>
                      </a:lnTo>
                      <a:lnTo>
                        <a:pt x="83" y="245"/>
                      </a:lnTo>
                      <a:lnTo>
                        <a:pt x="0" y="242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6" name="Freeform 448"/>
                <p:cNvSpPr>
                  <a:spLocks/>
                </p:cNvSpPr>
                <p:nvPr/>
              </p:nvSpPr>
              <p:spPr bwMode="auto">
                <a:xfrm>
                  <a:off x="-37" y="2459"/>
                  <a:ext cx="170" cy="194"/>
                </a:xfrm>
                <a:custGeom>
                  <a:avLst/>
                  <a:gdLst>
                    <a:gd name="T0" fmla="*/ 0 w 170"/>
                    <a:gd name="T1" fmla="*/ 0 h 194"/>
                    <a:gd name="T2" fmla="*/ 170 w 170"/>
                    <a:gd name="T3" fmla="*/ 194 h 194"/>
                    <a:gd name="T4" fmla="*/ 123 w 170"/>
                    <a:gd name="T5" fmla="*/ 194 h 194"/>
                    <a:gd name="T6" fmla="*/ 6 w 170"/>
                    <a:gd name="T7" fmla="*/ 54 h 194"/>
                    <a:gd name="T8" fmla="*/ 0 w 170"/>
                    <a:gd name="T9" fmla="*/ 0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"/>
                    <a:gd name="T16" fmla="*/ 0 h 194"/>
                    <a:gd name="T17" fmla="*/ 170 w 170"/>
                    <a:gd name="T18" fmla="*/ 194 h 1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" h="194">
                      <a:moveTo>
                        <a:pt x="0" y="0"/>
                      </a:moveTo>
                      <a:lnTo>
                        <a:pt x="170" y="194"/>
                      </a:lnTo>
                      <a:lnTo>
                        <a:pt x="123" y="194"/>
                      </a:lnTo>
                      <a:lnTo>
                        <a:pt x="6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7" name="Freeform 449"/>
                <p:cNvSpPr>
                  <a:spLocks/>
                </p:cNvSpPr>
                <p:nvPr/>
              </p:nvSpPr>
              <p:spPr bwMode="auto">
                <a:xfrm>
                  <a:off x="82" y="2273"/>
                  <a:ext cx="164" cy="144"/>
                </a:xfrm>
                <a:custGeom>
                  <a:avLst/>
                  <a:gdLst>
                    <a:gd name="T0" fmla="*/ 47 w 164"/>
                    <a:gd name="T1" fmla="*/ 6 h 144"/>
                    <a:gd name="T2" fmla="*/ 164 w 164"/>
                    <a:gd name="T3" fmla="*/ 110 h 144"/>
                    <a:gd name="T4" fmla="*/ 160 w 164"/>
                    <a:gd name="T5" fmla="*/ 144 h 144"/>
                    <a:gd name="T6" fmla="*/ 0 w 164"/>
                    <a:gd name="T7" fmla="*/ 0 h 144"/>
                    <a:gd name="T8" fmla="*/ 47 w 164"/>
                    <a:gd name="T9" fmla="*/ 6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"/>
                    <a:gd name="T16" fmla="*/ 0 h 144"/>
                    <a:gd name="T17" fmla="*/ 164 w 164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" h="144">
                      <a:moveTo>
                        <a:pt x="47" y="6"/>
                      </a:moveTo>
                      <a:lnTo>
                        <a:pt x="164" y="110"/>
                      </a:lnTo>
                      <a:lnTo>
                        <a:pt x="160" y="144"/>
                      </a:lnTo>
                      <a:lnTo>
                        <a:pt x="0" y="0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8" name="Freeform 450"/>
                <p:cNvSpPr>
                  <a:spLocks/>
                </p:cNvSpPr>
                <p:nvPr/>
              </p:nvSpPr>
              <p:spPr bwMode="auto">
                <a:xfrm>
                  <a:off x="3578" y="2226"/>
                  <a:ext cx="196" cy="28"/>
                </a:xfrm>
                <a:custGeom>
                  <a:avLst/>
                  <a:gdLst>
                    <a:gd name="T0" fmla="*/ 0 w 196"/>
                    <a:gd name="T1" fmla="*/ 0 h 28"/>
                    <a:gd name="T2" fmla="*/ 196 w 196"/>
                    <a:gd name="T3" fmla="*/ 2 h 28"/>
                    <a:gd name="T4" fmla="*/ 193 w 196"/>
                    <a:gd name="T5" fmla="*/ 28 h 28"/>
                    <a:gd name="T6" fmla="*/ 8 w 196"/>
                    <a:gd name="T7" fmla="*/ 28 h 28"/>
                    <a:gd name="T8" fmla="*/ 0 w 19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6"/>
                    <a:gd name="T16" fmla="*/ 0 h 28"/>
                    <a:gd name="T17" fmla="*/ 196 w 196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6" h="28">
                      <a:moveTo>
                        <a:pt x="0" y="0"/>
                      </a:moveTo>
                      <a:lnTo>
                        <a:pt x="196" y="2"/>
                      </a:lnTo>
                      <a:lnTo>
                        <a:pt x="193" y="28"/>
                      </a:lnTo>
                      <a:lnTo>
                        <a:pt x="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9" name="Freeform 451"/>
                <p:cNvSpPr>
                  <a:spLocks/>
                </p:cNvSpPr>
                <p:nvPr/>
              </p:nvSpPr>
              <p:spPr bwMode="auto">
                <a:xfrm>
                  <a:off x="3705" y="2245"/>
                  <a:ext cx="75" cy="116"/>
                </a:xfrm>
                <a:custGeom>
                  <a:avLst/>
                  <a:gdLst>
                    <a:gd name="T0" fmla="*/ 56 w 75"/>
                    <a:gd name="T1" fmla="*/ 116 h 116"/>
                    <a:gd name="T2" fmla="*/ 0 w 75"/>
                    <a:gd name="T3" fmla="*/ 0 h 116"/>
                    <a:gd name="T4" fmla="*/ 19 w 75"/>
                    <a:gd name="T5" fmla="*/ 0 h 116"/>
                    <a:gd name="T6" fmla="*/ 75 w 75"/>
                    <a:gd name="T7" fmla="*/ 116 h 116"/>
                    <a:gd name="T8" fmla="*/ 56 w 75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116"/>
                    <a:gd name="T17" fmla="*/ 75 w 75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116">
                      <a:moveTo>
                        <a:pt x="56" y="116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75" y="116"/>
                      </a:lnTo>
                      <a:lnTo>
                        <a:pt x="56" y="11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0" name="Freeform 452"/>
                <p:cNvSpPr>
                  <a:spLocks/>
                </p:cNvSpPr>
                <p:nvPr/>
              </p:nvSpPr>
              <p:spPr bwMode="auto">
                <a:xfrm>
                  <a:off x="3578" y="2425"/>
                  <a:ext cx="73" cy="68"/>
                </a:xfrm>
                <a:custGeom>
                  <a:avLst/>
                  <a:gdLst>
                    <a:gd name="T0" fmla="*/ 25 w 73"/>
                    <a:gd name="T1" fmla="*/ 0 h 68"/>
                    <a:gd name="T2" fmla="*/ 2 w 73"/>
                    <a:gd name="T3" fmla="*/ 20 h 68"/>
                    <a:gd name="T4" fmla="*/ 0 w 73"/>
                    <a:gd name="T5" fmla="*/ 68 h 68"/>
                    <a:gd name="T6" fmla="*/ 71 w 73"/>
                    <a:gd name="T7" fmla="*/ 68 h 68"/>
                    <a:gd name="T8" fmla="*/ 73 w 73"/>
                    <a:gd name="T9" fmla="*/ 6 h 68"/>
                    <a:gd name="T10" fmla="*/ 25 w 73"/>
                    <a:gd name="T11" fmla="*/ 0 h 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3"/>
                    <a:gd name="T19" fmla="*/ 0 h 68"/>
                    <a:gd name="T20" fmla="*/ 73 w 73"/>
                    <a:gd name="T21" fmla="*/ 68 h 6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3" h="68">
                      <a:moveTo>
                        <a:pt x="25" y="0"/>
                      </a:moveTo>
                      <a:lnTo>
                        <a:pt x="2" y="20"/>
                      </a:lnTo>
                      <a:lnTo>
                        <a:pt x="0" y="68"/>
                      </a:lnTo>
                      <a:lnTo>
                        <a:pt x="71" y="68"/>
                      </a:lnTo>
                      <a:lnTo>
                        <a:pt x="73" y="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5" name="Group 559"/>
              <p:cNvGrpSpPr>
                <a:grpSpLocks/>
              </p:cNvGrpSpPr>
              <p:nvPr/>
            </p:nvGrpSpPr>
            <p:grpSpPr bwMode="auto">
              <a:xfrm>
                <a:off x="3151" y="1875"/>
                <a:ext cx="1524" cy="693"/>
                <a:chOff x="5757140" y="2893525"/>
                <a:chExt cx="2420330" cy="1111163"/>
              </a:xfrm>
            </p:grpSpPr>
            <p:sp>
              <p:nvSpPr>
                <p:cNvPr id="11376" name="Rectangle 129"/>
                <p:cNvSpPr>
                  <a:spLocks noChangeArrowheads="1"/>
                </p:cNvSpPr>
                <p:nvPr/>
              </p:nvSpPr>
              <p:spPr bwMode="auto">
                <a:xfrm>
                  <a:off x="7514295" y="3233374"/>
                  <a:ext cx="2612" cy="130030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77" name="Rectangle 130"/>
                <p:cNvSpPr>
                  <a:spLocks noChangeArrowheads="1"/>
                </p:cNvSpPr>
                <p:nvPr/>
              </p:nvSpPr>
              <p:spPr bwMode="auto">
                <a:xfrm>
                  <a:off x="7563901" y="3138807"/>
                  <a:ext cx="2612" cy="224597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78" name="Freeform 131"/>
                <p:cNvSpPr>
                  <a:spLocks/>
                </p:cNvSpPr>
                <p:nvPr/>
              </p:nvSpPr>
              <p:spPr bwMode="auto">
                <a:xfrm>
                  <a:off x="7415079" y="3446150"/>
                  <a:ext cx="46997" cy="162538"/>
                </a:xfrm>
                <a:custGeom>
                  <a:avLst/>
                  <a:gdLst>
                    <a:gd name="T0" fmla="*/ 2147483647 w 18"/>
                    <a:gd name="T1" fmla="*/ 2147483647 h 55"/>
                    <a:gd name="T2" fmla="*/ 2147483647 w 18"/>
                    <a:gd name="T3" fmla="*/ 0 h 55"/>
                    <a:gd name="T4" fmla="*/ 2147483647 w 18"/>
                    <a:gd name="T5" fmla="*/ 2147483647 h 55"/>
                    <a:gd name="T6" fmla="*/ 2147483647 w 18"/>
                    <a:gd name="T7" fmla="*/ 2147483647 h 55"/>
                    <a:gd name="T8" fmla="*/ 0 w 18"/>
                    <a:gd name="T9" fmla="*/ 2147483647 h 55"/>
                    <a:gd name="T10" fmla="*/ 2147483647 w 18"/>
                    <a:gd name="T11" fmla="*/ 2147483647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55"/>
                    <a:gd name="T20" fmla="*/ 18 w 18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55">
                      <a:moveTo>
                        <a:pt x="3" y="44"/>
                      </a:move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5" y="55"/>
                      </a:lnTo>
                      <a:lnTo>
                        <a:pt x="0" y="53"/>
                      </a:lnTo>
                      <a:lnTo>
                        <a:pt x="3" y="44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9" name="Rectangle 132"/>
                <p:cNvSpPr>
                  <a:spLocks noChangeArrowheads="1"/>
                </p:cNvSpPr>
                <p:nvPr/>
              </p:nvSpPr>
              <p:spPr bwMode="auto">
                <a:xfrm>
                  <a:off x="7148765" y="3239285"/>
                  <a:ext cx="201042" cy="3250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80" name="Freeform 133"/>
                <p:cNvSpPr>
                  <a:spLocks/>
                </p:cNvSpPr>
                <p:nvPr/>
              </p:nvSpPr>
              <p:spPr bwMode="auto">
                <a:xfrm>
                  <a:off x="7344584" y="3437286"/>
                  <a:ext cx="114881" cy="159582"/>
                </a:xfrm>
                <a:custGeom>
                  <a:avLst/>
                  <a:gdLst>
                    <a:gd name="T0" fmla="*/ 2147483647 w 44"/>
                    <a:gd name="T1" fmla="*/ 2147483647 h 54"/>
                    <a:gd name="T2" fmla="*/ 2147483647 w 44"/>
                    <a:gd name="T3" fmla="*/ 0 h 54"/>
                    <a:gd name="T4" fmla="*/ 2147483647 w 44"/>
                    <a:gd name="T5" fmla="*/ 2147483647 h 54"/>
                    <a:gd name="T6" fmla="*/ 0 w 44"/>
                    <a:gd name="T7" fmla="*/ 2147483647 h 54"/>
                    <a:gd name="T8" fmla="*/ 2147483647 w 44"/>
                    <a:gd name="T9" fmla="*/ 2147483647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54"/>
                    <a:gd name="T17" fmla="*/ 44 w 44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54">
                      <a:moveTo>
                        <a:pt x="10" y="35"/>
                      </a:moveTo>
                      <a:lnTo>
                        <a:pt x="38" y="0"/>
                      </a:lnTo>
                      <a:lnTo>
                        <a:pt x="44" y="5"/>
                      </a:lnTo>
                      <a:lnTo>
                        <a:pt x="0" y="54"/>
                      </a:lnTo>
                      <a:lnTo>
                        <a:pt x="10" y="35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1" name="Rectangle 134"/>
                <p:cNvSpPr>
                  <a:spLocks noChangeArrowheads="1"/>
                </p:cNvSpPr>
                <p:nvPr/>
              </p:nvSpPr>
              <p:spPr bwMode="auto">
                <a:xfrm>
                  <a:off x="6365487" y="3070838"/>
                  <a:ext cx="201042" cy="3250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82" name="Rectangle 135"/>
                <p:cNvSpPr>
                  <a:spLocks noChangeArrowheads="1"/>
                </p:cNvSpPr>
                <p:nvPr/>
              </p:nvSpPr>
              <p:spPr bwMode="auto">
                <a:xfrm>
                  <a:off x="6485589" y="2999913"/>
                  <a:ext cx="201042" cy="3250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83" name="Rectangle 136"/>
                <p:cNvSpPr>
                  <a:spLocks noChangeArrowheads="1"/>
                </p:cNvSpPr>
                <p:nvPr/>
              </p:nvSpPr>
              <p:spPr bwMode="auto">
                <a:xfrm>
                  <a:off x="6908560" y="2991046"/>
                  <a:ext cx="198430" cy="3250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84" name="Rectangle 137"/>
                <p:cNvSpPr>
                  <a:spLocks noChangeArrowheads="1"/>
                </p:cNvSpPr>
                <p:nvPr/>
              </p:nvSpPr>
              <p:spPr bwMode="auto">
                <a:xfrm>
                  <a:off x="7824994" y="3106301"/>
                  <a:ext cx="187987" cy="2068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85" name="Rectangle 138"/>
                <p:cNvSpPr>
                  <a:spLocks noChangeArrowheads="1"/>
                </p:cNvSpPr>
                <p:nvPr/>
              </p:nvSpPr>
              <p:spPr bwMode="auto">
                <a:xfrm>
                  <a:off x="7911155" y="3200868"/>
                  <a:ext cx="156656" cy="2068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86" name="Rectangle 139"/>
                <p:cNvSpPr>
                  <a:spLocks noChangeArrowheads="1"/>
                </p:cNvSpPr>
                <p:nvPr/>
              </p:nvSpPr>
              <p:spPr bwMode="auto">
                <a:xfrm>
                  <a:off x="7973818" y="3283614"/>
                  <a:ext cx="138380" cy="2068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87" name="Rectangle 140"/>
                <p:cNvSpPr>
                  <a:spLocks noChangeArrowheads="1"/>
                </p:cNvSpPr>
                <p:nvPr/>
              </p:nvSpPr>
              <p:spPr bwMode="auto">
                <a:xfrm>
                  <a:off x="5984291" y="3416598"/>
                  <a:ext cx="28721" cy="387135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88" name="Freeform 141"/>
                <p:cNvSpPr>
                  <a:spLocks/>
                </p:cNvSpPr>
                <p:nvPr/>
              </p:nvSpPr>
              <p:spPr bwMode="auto">
                <a:xfrm>
                  <a:off x="7409858" y="3434329"/>
                  <a:ext cx="169711" cy="159582"/>
                </a:xfrm>
                <a:custGeom>
                  <a:avLst/>
                  <a:gdLst>
                    <a:gd name="T0" fmla="*/ 2147483647 w 65"/>
                    <a:gd name="T1" fmla="*/ 2147483647 h 54"/>
                    <a:gd name="T2" fmla="*/ 2147483647 w 65"/>
                    <a:gd name="T3" fmla="*/ 0 h 54"/>
                    <a:gd name="T4" fmla="*/ 2147483647 w 65"/>
                    <a:gd name="T5" fmla="*/ 2147483647 h 54"/>
                    <a:gd name="T6" fmla="*/ 2147483647 w 65"/>
                    <a:gd name="T7" fmla="*/ 2147483647 h 54"/>
                    <a:gd name="T8" fmla="*/ 0 w 65"/>
                    <a:gd name="T9" fmla="*/ 2147483647 h 54"/>
                    <a:gd name="T10" fmla="*/ 2147483647 w 65"/>
                    <a:gd name="T11" fmla="*/ 2147483647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54"/>
                    <a:gd name="T20" fmla="*/ 65 w 6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54">
                      <a:moveTo>
                        <a:pt x="8" y="51"/>
                      </a:moveTo>
                      <a:lnTo>
                        <a:pt x="65" y="0"/>
                      </a:lnTo>
                      <a:lnTo>
                        <a:pt x="64" y="8"/>
                      </a:lnTo>
                      <a:lnTo>
                        <a:pt x="14" y="54"/>
                      </a:lnTo>
                      <a:lnTo>
                        <a:pt x="0" y="54"/>
                      </a:lnTo>
                      <a:lnTo>
                        <a:pt x="8" y="51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9" name="Freeform 142"/>
                <p:cNvSpPr>
                  <a:spLocks/>
                </p:cNvSpPr>
                <p:nvPr/>
              </p:nvSpPr>
              <p:spPr bwMode="auto">
                <a:xfrm>
                  <a:off x="7355027" y="3422509"/>
                  <a:ext cx="146212" cy="162538"/>
                </a:xfrm>
                <a:custGeom>
                  <a:avLst/>
                  <a:gdLst>
                    <a:gd name="T0" fmla="*/ 2147483647 w 56"/>
                    <a:gd name="T1" fmla="*/ 2147483647 h 55"/>
                    <a:gd name="T2" fmla="*/ 2147483647 w 56"/>
                    <a:gd name="T3" fmla="*/ 2147483647 h 55"/>
                    <a:gd name="T4" fmla="*/ 2147483647 w 56"/>
                    <a:gd name="T5" fmla="*/ 2147483647 h 55"/>
                    <a:gd name="T6" fmla="*/ 0 w 56"/>
                    <a:gd name="T7" fmla="*/ 0 h 55"/>
                    <a:gd name="T8" fmla="*/ 2147483647 w 56"/>
                    <a:gd name="T9" fmla="*/ 2147483647 h 55"/>
                    <a:gd name="T10" fmla="*/ 2147483647 w 56"/>
                    <a:gd name="T11" fmla="*/ 2147483647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55"/>
                    <a:gd name="T20" fmla="*/ 56 w 56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55">
                      <a:moveTo>
                        <a:pt x="14" y="16"/>
                      </a:moveTo>
                      <a:lnTo>
                        <a:pt x="56" y="55"/>
                      </a:lnTo>
                      <a:lnTo>
                        <a:pt x="53" y="45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0" name="Rectangle 143"/>
                <p:cNvSpPr>
                  <a:spLocks noChangeArrowheads="1"/>
                </p:cNvSpPr>
                <p:nvPr/>
              </p:nvSpPr>
              <p:spPr bwMode="auto">
                <a:xfrm>
                  <a:off x="7255812" y="3452061"/>
                  <a:ext cx="326367" cy="17731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91" name="Rectangle 144"/>
                <p:cNvSpPr>
                  <a:spLocks noChangeArrowheads="1"/>
                </p:cNvSpPr>
                <p:nvPr/>
              </p:nvSpPr>
              <p:spPr bwMode="auto">
                <a:xfrm>
                  <a:off x="7026050" y="3094480"/>
                  <a:ext cx="214096" cy="3250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92" name="Freeform 145"/>
                <p:cNvSpPr>
                  <a:spLocks/>
                </p:cNvSpPr>
                <p:nvPr/>
              </p:nvSpPr>
              <p:spPr bwMode="auto">
                <a:xfrm>
                  <a:off x="5976458" y="2893525"/>
                  <a:ext cx="2177513" cy="922029"/>
                </a:xfrm>
                <a:custGeom>
                  <a:avLst/>
                  <a:gdLst>
                    <a:gd name="T0" fmla="*/ 2147483647 w 834"/>
                    <a:gd name="T1" fmla="*/ 2147483647 h 312"/>
                    <a:gd name="T2" fmla="*/ 2147483647 w 834"/>
                    <a:gd name="T3" fmla="*/ 2147483647 h 312"/>
                    <a:gd name="T4" fmla="*/ 2147483647 w 834"/>
                    <a:gd name="T5" fmla="*/ 2147483647 h 312"/>
                    <a:gd name="T6" fmla="*/ 2147483647 w 834"/>
                    <a:gd name="T7" fmla="*/ 2147483647 h 312"/>
                    <a:gd name="T8" fmla="*/ 2147483647 w 834"/>
                    <a:gd name="T9" fmla="*/ 2147483647 h 312"/>
                    <a:gd name="T10" fmla="*/ 2147483647 w 834"/>
                    <a:gd name="T11" fmla="*/ 0 h 312"/>
                    <a:gd name="T12" fmla="*/ 2147483647 w 834"/>
                    <a:gd name="T13" fmla="*/ 2147483647 h 312"/>
                    <a:gd name="T14" fmla="*/ 2147483647 w 834"/>
                    <a:gd name="T15" fmla="*/ 2147483647 h 312"/>
                    <a:gd name="T16" fmla="*/ 2147483647 w 834"/>
                    <a:gd name="T17" fmla="*/ 2147483647 h 312"/>
                    <a:gd name="T18" fmla="*/ 2147483647 w 834"/>
                    <a:gd name="T19" fmla="*/ 2147483647 h 312"/>
                    <a:gd name="T20" fmla="*/ 2147483647 w 834"/>
                    <a:gd name="T21" fmla="*/ 2147483647 h 312"/>
                    <a:gd name="T22" fmla="*/ 2147483647 w 834"/>
                    <a:gd name="T23" fmla="*/ 2147483647 h 312"/>
                    <a:gd name="T24" fmla="*/ 2147483647 w 834"/>
                    <a:gd name="T25" fmla="*/ 2147483647 h 312"/>
                    <a:gd name="T26" fmla="*/ 2147483647 w 834"/>
                    <a:gd name="T27" fmla="*/ 2147483647 h 312"/>
                    <a:gd name="T28" fmla="*/ 2147483647 w 834"/>
                    <a:gd name="T29" fmla="*/ 2147483647 h 312"/>
                    <a:gd name="T30" fmla="*/ 2147483647 w 834"/>
                    <a:gd name="T31" fmla="*/ 2147483647 h 312"/>
                    <a:gd name="T32" fmla="*/ 2147483647 w 834"/>
                    <a:gd name="T33" fmla="*/ 2147483647 h 312"/>
                    <a:gd name="T34" fmla="*/ 2147483647 w 834"/>
                    <a:gd name="T35" fmla="*/ 2147483647 h 312"/>
                    <a:gd name="T36" fmla="*/ 2147483647 w 834"/>
                    <a:gd name="T37" fmla="*/ 2147483647 h 312"/>
                    <a:gd name="T38" fmla="*/ 2147483647 w 834"/>
                    <a:gd name="T39" fmla="*/ 2147483647 h 312"/>
                    <a:gd name="T40" fmla="*/ 2147483647 w 834"/>
                    <a:gd name="T41" fmla="*/ 2147483647 h 312"/>
                    <a:gd name="T42" fmla="*/ 2147483647 w 834"/>
                    <a:gd name="T43" fmla="*/ 2147483647 h 312"/>
                    <a:gd name="T44" fmla="*/ 2147483647 w 834"/>
                    <a:gd name="T45" fmla="*/ 2147483647 h 312"/>
                    <a:gd name="T46" fmla="*/ 2147483647 w 834"/>
                    <a:gd name="T47" fmla="*/ 2147483647 h 312"/>
                    <a:gd name="T48" fmla="*/ 2147483647 w 834"/>
                    <a:gd name="T49" fmla="*/ 2147483647 h 312"/>
                    <a:gd name="T50" fmla="*/ 2147483647 w 834"/>
                    <a:gd name="T51" fmla="*/ 2147483647 h 312"/>
                    <a:gd name="T52" fmla="*/ 2147483647 w 834"/>
                    <a:gd name="T53" fmla="*/ 2147483647 h 312"/>
                    <a:gd name="T54" fmla="*/ 2147483647 w 834"/>
                    <a:gd name="T55" fmla="*/ 2147483647 h 312"/>
                    <a:gd name="T56" fmla="*/ 2147483647 w 834"/>
                    <a:gd name="T57" fmla="*/ 2147483647 h 312"/>
                    <a:gd name="T58" fmla="*/ 2147483647 w 834"/>
                    <a:gd name="T59" fmla="*/ 2147483647 h 312"/>
                    <a:gd name="T60" fmla="*/ 2147483647 w 834"/>
                    <a:gd name="T61" fmla="*/ 2147483647 h 312"/>
                    <a:gd name="T62" fmla="*/ 2147483647 w 834"/>
                    <a:gd name="T63" fmla="*/ 2147483647 h 312"/>
                    <a:gd name="T64" fmla="*/ 2147483647 w 834"/>
                    <a:gd name="T65" fmla="*/ 2147483647 h 312"/>
                    <a:gd name="T66" fmla="*/ 2147483647 w 834"/>
                    <a:gd name="T67" fmla="*/ 2147483647 h 312"/>
                    <a:gd name="T68" fmla="*/ 2147483647 w 834"/>
                    <a:gd name="T69" fmla="*/ 2147483647 h 312"/>
                    <a:gd name="T70" fmla="*/ 2147483647 w 834"/>
                    <a:gd name="T71" fmla="*/ 2147483647 h 312"/>
                    <a:gd name="T72" fmla="*/ 2147483647 w 834"/>
                    <a:gd name="T73" fmla="*/ 2147483647 h 312"/>
                    <a:gd name="T74" fmla="*/ 2147483647 w 834"/>
                    <a:gd name="T75" fmla="*/ 2147483647 h 312"/>
                    <a:gd name="T76" fmla="*/ 2147483647 w 834"/>
                    <a:gd name="T77" fmla="*/ 2147483647 h 312"/>
                    <a:gd name="T78" fmla="*/ 2147483647 w 834"/>
                    <a:gd name="T79" fmla="*/ 2147483647 h 312"/>
                    <a:gd name="T80" fmla="*/ 2147483647 w 834"/>
                    <a:gd name="T81" fmla="*/ 2147483647 h 312"/>
                    <a:gd name="T82" fmla="*/ 2147483647 w 834"/>
                    <a:gd name="T83" fmla="*/ 2147483647 h 312"/>
                    <a:gd name="T84" fmla="*/ 2147483647 w 834"/>
                    <a:gd name="T85" fmla="*/ 2147483647 h 312"/>
                    <a:gd name="T86" fmla="*/ 2147483647 w 834"/>
                    <a:gd name="T87" fmla="*/ 2147483647 h 312"/>
                    <a:gd name="T88" fmla="*/ 2147483647 w 834"/>
                    <a:gd name="T89" fmla="*/ 2147483647 h 31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34"/>
                    <a:gd name="T136" fmla="*/ 0 h 312"/>
                    <a:gd name="T137" fmla="*/ 834 w 834"/>
                    <a:gd name="T138" fmla="*/ 312 h 31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34" h="312">
                      <a:moveTo>
                        <a:pt x="15" y="278"/>
                      </a:moveTo>
                      <a:lnTo>
                        <a:pt x="30" y="258"/>
                      </a:lnTo>
                      <a:lnTo>
                        <a:pt x="45" y="237"/>
                      </a:lnTo>
                      <a:lnTo>
                        <a:pt x="61" y="217"/>
                      </a:lnTo>
                      <a:lnTo>
                        <a:pt x="77" y="196"/>
                      </a:lnTo>
                      <a:lnTo>
                        <a:pt x="92" y="176"/>
                      </a:lnTo>
                      <a:lnTo>
                        <a:pt x="109" y="155"/>
                      </a:lnTo>
                      <a:lnTo>
                        <a:pt x="126" y="136"/>
                      </a:lnTo>
                      <a:lnTo>
                        <a:pt x="144" y="117"/>
                      </a:lnTo>
                      <a:lnTo>
                        <a:pt x="162" y="98"/>
                      </a:lnTo>
                      <a:lnTo>
                        <a:pt x="180" y="82"/>
                      </a:lnTo>
                      <a:lnTo>
                        <a:pt x="199" y="66"/>
                      </a:lnTo>
                      <a:lnTo>
                        <a:pt x="219" y="51"/>
                      </a:lnTo>
                      <a:lnTo>
                        <a:pt x="239" y="38"/>
                      </a:lnTo>
                      <a:lnTo>
                        <a:pt x="259" y="26"/>
                      </a:lnTo>
                      <a:lnTo>
                        <a:pt x="281" y="17"/>
                      </a:lnTo>
                      <a:lnTo>
                        <a:pt x="303" y="9"/>
                      </a:lnTo>
                      <a:lnTo>
                        <a:pt x="343" y="0"/>
                      </a:lnTo>
                      <a:lnTo>
                        <a:pt x="364" y="1"/>
                      </a:lnTo>
                      <a:lnTo>
                        <a:pt x="383" y="4"/>
                      </a:lnTo>
                      <a:lnTo>
                        <a:pt x="402" y="9"/>
                      </a:lnTo>
                      <a:lnTo>
                        <a:pt x="421" y="15"/>
                      </a:lnTo>
                      <a:lnTo>
                        <a:pt x="438" y="24"/>
                      </a:lnTo>
                      <a:lnTo>
                        <a:pt x="454" y="35"/>
                      </a:lnTo>
                      <a:lnTo>
                        <a:pt x="471" y="47"/>
                      </a:lnTo>
                      <a:lnTo>
                        <a:pt x="486" y="61"/>
                      </a:lnTo>
                      <a:lnTo>
                        <a:pt x="501" y="77"/>
                      </a:lnTo>
                      <a:lnTo>
                        <a:pt x="516" y="94"/>
                      </a:lnTo>
                      <a:lnTo>
                        <a:pt x="530" y="113"/>
                      </a:lnTo>
                      <a:lnTo>
                        <a:pt x="543" y="135"/>
                      </a:lnTo>
                      <a:lnTo>
                        <a:pt x="557" y="157"/>
                      </a:lnTo>
                      <a:lnTo>
                        <a:pt x="570" y="181"/>
                      </a:lnTo>
                      <a:lnTo>
                        <a:pt x="583" y="207"/>
                      </a:lnTo>
                      <a:lnTo>
                        <a:pt x="595" y="235"/>
                      </a:lnTo>
                      <a:lnTo>
                        <a:pt x="600" y="220"/>
                      </a:lnTo>
                      <a:lnTo>
                        <a:pt x="606" y="204"/>
                      </a:lnTo>
                      <a:lnTo>
                        <a:pt x="612" y="188"/>
                      </a:lnTo>
                      <a:lnTo>
                        <a:pt x="618" y="171"/>
                      </a:lnTo>
                      <a:lnTo>
                        <a:pt x="625" y="155"/>
                      </a:lnTo>
                      <a:lnTo>
                        <a:pt x="633" y="139"/>
                      </a:lnTo>
                      <a:lnTo>
                        <a:pt x="641" y="123"/>
                      </a:lnTo>
                      <a:lnTo>
                        <a:pt x="649" y="108"/>
                      </a:lnTo>
                      <a:lnTo>
                        <a:pt x="658" y="93"/>
                      </a:lnTo>
                      <a:lnTo>
                        <a:pt x="667" y="80"/>
                      </a:lnTo>
                      <a:lnTo>
                        <a:pt x="676" y="68"/>
                      </a:lnTo>
                      <a:lnTo>
                        <a:pt x="686" y="58"/>
                      </a:lnTo>
                      <a:lnTo>
                        <a:pt x="697" y="49"/>
                      </a:lnTo>
                      <a:lnTo>
                        <a:pt x="707" y="43"/>
                      </a:lnTo>
                      <a:lnTo>
                        <a:pt x="719" y="39"/>
                      </a:lnTo>
                      <a:lnTo>
                        <a:pt x="730" y="37"/>
                      </a:lnTo>
                      <a:lnTo>
                        <a:pt x="738" y="38"/>
                      </a:lnTo>
                      <a:lnTo>
                        <a:pt x="746" y="39"/>
                      </a:lnTo>
                      <a:lnTo>
                        <a:pt x="754" y="42"/>
                      </a:lnTo>
                      <a:lnTo>
                        <a:pt x="761" y="46"/>
                      </a:lnTo>
                      <a:lnTo>
                        <a:pt x="769" y="51"/>
                      </a:lnTo>
                      <a:lnTo>
                        <a:pt x="776" y="57"/>
                      </a:lnTo>
                      <a:lnTo>
                        <a:pt x="784" y="64"/>
                      </a:lnTo>
                      <a:lnTo>
                        <a:pt x="791" y="73"/>
                      </a:lnTo>
                      <a:lnTo>
                        <a:pt x="797" y="82"/>
                      </a:lnTo>
                      <a:lnTo>
                        <a:pt x="804" y="93"/>
                      </a:lnTo>
                      <a:lnTo>
                        <a:pt x="810" y="104"/>
                      </a:lnTo>
                      <a:lnTo>
                        <a:pt x="815" y="117"/>
                      </a:lnTo>
                      <a:lnTo>
                        <a:pt x="821" y="130"/>
                      </a:lnTo>
                      <a:lnTo>
                        <a:pt x="825" y="144"/>
                      </a:lnTo>
                      <a:lnTo>
                        <a:pt x="830" y="160"/>
                      </a:lnTo>
                      <a:lnTo>
                        <a:pt x="834" y="176"/>
                      </a:lnTo>
                      <a:lnTo>
                        <a:pt x="821" y="176"/>
                      </a:lnTo>
                      <a:lnTo>
                        <a:pt x="820" y="167"/>
                      </a:lnTo>
                      <a:lnTo>
                        <a:pt x="817" y="157"/>
                      </a:lnTo>
                      <a:lnTo>
                        <a:pt x="814" y="146"/>
                      </a:lnTo>
                      <a:lnTo>
                        <a:pt x="810" y="134"/>
                      </a:lnTo>
                      <a:lnTo>
                        <a:pt x="805" y="122"/>
                      </a:lnTo>
                      <a:lnTo>
                        <a:pt x="800" y="110"/>
                      </a:lnTo>
                      <a:lnTo>
                        <a:pt x="794" y="98"/>
                      </a:lnTo>
                      <a:lnTo>
                        <a:pt x="787" y="88"/>
                      </a:lnTo>
                      <a:lnTo>
                        <a:pt x="779" y="78"/>
                      </a:lnTo>
                      <a:lnTo>
                        <a:pt x="771" y="69"/>
                      </a:lnTo>
                      <a:lnTo>
                        <a:pt x="763" y="61"/>
                      </a:lnTo>
                      <a:lnTo>
                        <a:pt x="755" y="55"/>
                      </a:lnTo>
                      <a:lnTo>
                        <a:pt x="746" y="51"/>
                      </a:lnTo>
                      <a:lnTo>
                        <a:pt x="737" y="49"/>
                      </a:lnTo>
                      <a:lnTo>
                        <a:pt x="728" y="49"/>
                      </a:lnTo>
                      <a:lnTo>
                        <a:pt x="719" y="53"/>
                      </a:lnTo>
                      <a:lnTo>
                        <a:pt x="708" y="58"/>
                      </a:lnTo>
                      <a:lnTo>
                        <a:pt x="697" y="66"/>
                      </a:lnTo>
                      <a:lnTo>
                        <a:pt x="687" y="75"/>
                      </a:lnTo>
                      <a:lnTo>
                        <a:pt x="677" y="86"/>
                      </a:lnTo>
                      <a:lnTo>
                        <a:pt x="668" y="98"/>
                      </a:lnTo>
                      <a:lnTo>
                        <a:pt x="659" y="112"/>
                      </a:lnTo>
                      <a:lnTo>
                        <a:pt x="651" y="127"/>
                      </a:lnTo>
                      <a:lnTo>
                        <a:pt x="643" y="142"/>
                      </a:lnTo>
                      <a:lnTo>
                        <a:pt x="636" y="159"/>
                      </a:lnTo>
                      <a:lnTo>
                        <a:pt x="629" y="175"/>
                      </a:lnTo>
                      <a:lnTo>
                        <a:pt x="623" y="191"/>
                      </a:lnTo>
                      <a:lnTo>
                        <a:pt x="617" y="208"/>
                      </a:lnTo>
                      <a:lnTo>
                        <a:pt x="612" y="224"/>
                      </a:lnTo>
                      <a:lnTo>
                        <a:pt x="607" y="240"/>
                      </a:lnTo>
                      <a:lnTo>
                        <a:pt x="603" y="255"/>
                      </a:lnTo>
                      <a:lnTo>
                        <a:pt x="599" y="268"/>
                      </a:lnTo>
                      <a:lnTo>
                        <a:pt x="593" y="268"/>
                      </a:lnTo>
                      <a:lnTo>
                        <a:pt x="577" y="222"/>
                      </a:lnTo>
                      <a:lnTo>
                        <a:pt x="564" y="198"/>
                      </a:lnTo>
                      <a:lnTo>
                        <a:pt x="552" y="176"/>
                      </a:lnTo>
                      <a:lnTo>
                        <a:pt x="539" y="155"/>
                      </a:lnTo>
                      <a:lnTo>
                        <a:pt x="527" y="136"/>
                      </a:lnTo>
                      <a:lnTo>
                        <a:pt x="515" y="118"/>
                      </a:lnTo>
                      <a:lnTo>
                        <a:pt x="503" y="102"/>
                      </a:lnTo>
                      <a:lnTo>
                        <a:pt x="490" y="87"/>
                      </a:lnTo>
                      <a:lnTo>
                        <a:pt x="478" y="74"/>
                      </a:lnTo>
                      <a:lnTo>
                        <a:pt x="464" y="62"/>
                      </a:lnTo>
                      <a:lnTo>
                        <a:pt x="450" y="51"/>
                      </a:lnTo>
                      <a:lnTo>
                        <a:pt x="436" y="42"/>
                      </a:lnTo>
                      <a:lnTo>
                        <a:pt x="420" y="34"/>
                      </a:lnTo>
                      <a:lnTo>
                        <a:pt x="404" y="28"/>
                      </a:lnTo>
                      <a:lnTo>
                        <a:pt x="386" y="22"/>
                      </a:lnTo>
                      <a:lnTo>
                        <a:pt x="367" y="18"/>
                      </a:lnTo>
                      <a:lnTo>
                        <a:pt x="347" y="15"/>
                      </a:lnTo>
                      <a:lnTo>
                        <a:pt x="297" y="28"/>
                      </a:lnTo>
                      <a:lnTo>
                        <a:pt x="275" y="38"/>
                      </a:lnTo>
                      <a:lnTo>
                        <a:pt x="254" y="50"/>
                      </a:lnTo>
                      <a:lnTo>
                        <a:pt x="235" y="63"/>
                      </a:lnTo>
                      <a:lnTo>
                        <a:pt x="216" y="77"/>
                      </a:lnTo>
                      <a:lnTo>
                        <a:pt x="198" y="91"/>
                      </a:lnTo>
                      <a:lnTo>
                        <a:pt x="181" y="106"/>
                      </a:lnTo>
                      <a:lnTo>
                        <a:pt x="164" y="122"/>
                      </a:lnTo>
                      <a:lnTo>
                        <a:pt x="148" y="140"/>
                      </a:lnTo>
                      <a:lnTo>
                        <a:pt x="132" y="158"/>
                      </a:lnTo>
                      <a:lnTo>
                        <a:pt x="117" y="177"/>
                      </a:lnTo>
                      <a:lnTo>
                        <a:pt x="100" y="197"/>
                      </a:lnTo>
                      <a:lnTo>
                        <a:pt x="84" y="217"/>
                      </a:lnTo>
                      <a:lnTo>
                        <a:pt x="68" y="239"/>
                      </a:lnTo>
                      <a:lnTo>
                        <a:pt x="52" y="262"/>
                      </a:lnTo>
                      <a:lnTo>
                        <a:pt x="35" y="285"/>
                      </a:lnTo>
                      <a:lnTo>
                        <a:pt x="17" y="309"/>
                      </a:lnTo>
                      <a:lnTo>
                        <a:pt x="2" y="312"/>
                      </a:lnTo>
                      <a:lnTo>
                        <a:pt x="0" y="299"/>
                      </a:lnTo>
                      <a:lnTo>
                        <a:pt x="15" y="278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3" name="Freeform 146"/>
                <p:cNvSpPr>
                  <a:spLocks/>
                </p:cNvSpPr>
                <p:nvPr/>
              </p:nvSpPr>
              <p:spPr bwMode="auto">
                <a:xfrm>
                  <a:off x="5757140" y="2928988"/>
                  <a:ext cx="2302837" cy="922029"/>
                </a:xfrm>
                <a:custGeom>
                  <a:avLst/>
                  <a:gdLst>
                    <a:gd name="T0" fmla="*/ 2147483647 w 882"/>
                    <a:gd name="T1" fmla="*/ 2147483647 h 312"/>
                    <a:gd name="T2" fmla="*/ 2147483647 w 882"/>
                    <a:gd name="T3" fmla="*/ 2147483647 h 312"/>
                    <a:gd name="T4" fmla="*/ 2147483647 w 882"/>
                    <a:gd name="T5" fmla="*/ 2147483647 h 312"/>
                    <a:gd name="T6" fmla="*/ 2147483647 w 882"/>
                    <a:gd name="T7" fmla="*/ 2147483647 h 312"/>
                    <a:gd name="T8" fmla="*/ 2147483647 w 882"/>
                    <a:gd name="T9" fmla="*/ 2147483647 h 312"/>
                    <a:gd name="T10" fmla="*/ 2147483647 w 882"/>
                    <a:gd name="T11" fmla="*/ 0 h 312"/>
                    <a:gd name="T12" fmla="*/ 2147483647 w 882"/>
                    <a:gd name="T13" fmla="*/ 2147483647 h 312"/>
                    <a:gd name="T14" fmla="*/ 2147483647 w 882"/>
                    <a:gd name="T15" fmla="*/ 2147483647 h 312"/>
                    <a:gd name="T16" fmla="*/ 2147483647 w 882"/>
                    <a:gd name="T17" fmla="*/ 2147483647 h 312"/>
                    <a:gd name="T18" fmla="*/ 2147483647 w 882"/>
                    <a:gd name="T19" fmla="*/ 2147483647 h 312"/>
                    <a:gd name="T20" fmla="*/ 2147483647 w 882"/>
                    <a:gd name="T21" fmla="*/ 2147483647 h 312"/>
                    <a:gd name="T22" fmla="*/ 2147483647 w 882"/>
                    <a:gd name="T23" fmla="*/ 2147483647 h 312"/>
                    <a:gd name="T24" fmla="*/ 2147483647 w 882"/>
                    <a:gd name="T25" fmla="*/ 2147483647 h 312"/>
                    <a:gd name="T26" fmla="*/ 2147483647 w 882"/>
                    <a:gd name="T27" fmla="*/ 2147483647 h 312"/>
                    <a:gd name="T28" fmla="*/ 2147483647 w 882"/>
                    <a:gd name="T29" fmla="*/ 2147483647 h 312"/>
                    <a:gd name="T30" fmla="*/ 2147483647 w 882"/>
                    <a:gd name="T31" fmla="*/ 2147483647 h 312"/>
                    <a:gd name="T32" fmla="*/ 2147483647 w 882"/>
                    <a:gd name="T33" fmla="*/ 2147483647 h 312"/>
                    <a:gd name="T34" fmla="*/ 2147483647 w 882"/>
                    <a:gd name="T35" fmla="*/ 2147483647 h 312"/>
                    <a:gd name="T36" fmla="*/ 2147483647 w 882"/>
                    <a:gd name="T37" fmla="*/ 2147483647 h 312"/>
                    <a:gd name="T38" fmla="*/ 2147483647 w 882"/>
                    <a:gd name="T39" fmla="*/ 2147483647 h 312"/>
                    <a:gd name="T40" fmla="*/ 2147483647 w 882"/>
                    <a:gd name="T41" fmla="*/ 2147483647 h 312"/>
                    <a:gd name="T42" fmla="*/ 2147483647 w 882"/>
                    <a:gd name="T43" fmla="*/ 2147483647 h 312"/>
                    <a:gd name="T44" fmla="*/ 2147483647 w 882"/>
                    <a:gd name="T45" fmla="*/ 2147483647 h 312"/>
                    <a:gd name="T46" fmla="*/ 2147483647 w 882"/>
                    <a:gd name="T47" fmla="*/ 2147483647 h 312"/>
                    <a:gd name="T48" fmla="*/ 2147483647 w 882"/>
                    <a:gd name="T49" fmla="*/ 2147483647 h 312"/>
                    <a:gd name="T50" fmla="*/ 2147483647 w 882"/>
                    <a:gd name="T51" fmla="*/ 2147483647 h 312"/>
                    <a:gd name="T52" fmla="*/ 2147483647 w 882"/>
                    <a:gd name="T53" fmla="*/ 2147483647 h 312"/>
                    <a:gd name="T54" fmla="*/ 2147483647 w 882"/>
                    <a:gd name="T55" fmla="*/ 2147483647 h 312"/>
                    <a:gd name="T56" fmla="*/ 2147483647 w 882"/>
                    <a:gd name="T57" fmla="*/ 2147483647 h 312"/>
                    <a:gd name="T58" fmla="*/ 2147483647 w 882"/>
                    <a:gd name="T59" fmla="*/ 2147483647 h 312"/>
                    <a:gd name="T60" fmla="*/ 2147483647 w 882"/>
                    <a:gd name="T61" fmla="*/ 2147483647 h 312"/>
                    <a:gd name="T62" fmla="*/ 2147483647 w 882"/>
                    <a:gd name="T63" fmla="*/ 2147483647 h 312"/>
                    <a:gd name="T64" fmla="*/ 2147483647 w 882"/>
                    <a:gd name="T65" fmla="*/ 2147483647 h 312"/>
                    <a:gd name="T66" fmla="*/ 2147483647 w 882"/>
                    <a:gd name="T67" fmla="*/ 2147483647 h 312"/>
                    <a:gd name="T68" fmla="*/ 2147483647 w 882"/>
                    <a:gd name="T69" fmla="*/ 2147483647 h 312"/>
                    <a:gd name="T70" fmla="*/ 2147483647 w 882"/>
                    <a:gd name="T71" fmla="*/ 2147483647 h 312"/>
                    <a:gd name="T72" fmla="*/ 2147483647 w 882"/>
                    <a:gd name="T73" fmla="*/ 2147483647 h 312"/>
                    <a:gd name="T74" fmla="*/ 2147483647 w 882"/>
                    <a:gd name="T75" fmla="*/ 2147483647 h 312"/>
                    <a:gd name="T76" fmla="*/ 2147483647 w 882"/>
                    <a:gd name="T77" fmla="*/ 2147483647 h 312"/>
                    <a:gd name="T78" fmla="*/ 2147483647 w 882"/>
                    <a:gd name="T79" fmla="*/ 2147483647 h 312"/>
                    <a:gd name="T80" fmla="*/ 2147483647 w 882"/>
                    <a:gd name="T81" fmla="*/ 2147483647 h 312"/>
                    <a:gd name="T82" fmla="*/ 2147483647 w 882"/>
                    <a:gd name="T83" fmla="*/ 2147483647 h 312"/>
                    <a:gd name="T84" fmla="*/ 2147483647 w 882"/>
                    <a:gd name="T85" fmla="*/ 2147483647 h 312"/>
                    <a:gd name="T86" fmla="*/ 2147483647 w 882"/>
                    <a:gd name="T87" fmla="*/ 2147483647 h 312"/>
                    <a:gd name="T88" fmla="*/ 0 w 882"/>
                    <a:gd name="T89" fmla="*/ 2147483647 h 31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2"/>
                    <a:gd name="T136" fmla="*/ 0 h 312"/>
                    <a:gd name="T137" fmla="*/ 882 w 882"/>
                    <a:gd name="T138" fmla="*/ 312 h 31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2" h="312">
                      <a:moveTo>
                        <a:pt x="9" y="278"/>
                      </a:moveTo>
                      <a:lnTo>
                        <a:pt x="24" y="258"/>
                      </a:lnTo>
                      <a:lnTo>
                        <a:pt x="39" y="237"/>
                      </a:lnTo>
                      <a:lnTo>
                        <a:pt x="55" y="217"/>
                      </a:lnTo>
                      <a:lnTo>
                        <a:pt x="71" y="196"/>
                      </a:lnTo>
                      <a:lnTo>
                        <a:pt x="88" y="176"/>
                      </a:lnTo>
                      <a:lnTo>
                        <a:pt x="104" y="156"/>
                      </a:lnTo>
                      <a:lnTo>
                        <a:pt x="122" y="136"/>
                      </a:lnTo>
                      <a:lnTo>
                        <a:pt x="140" y="117"/>
                      </a:lnTo>
                      <a:lnTo>
                        <a:pt x="158" y="99"/>
                      </a:lnTo>
                      <a:lnTo>
                        <a:pt x="177" y="82"/>
                      </a:lnTo>
                      <a:lnTo>
                        <a:pt x="196" y="66"/>
                      </a:lnTo>
                      <a:lnTo>
                        <a:pt x="216" y="52"/>
                      </a:lnTo>
                      <a:lnTo>
                        <a:pt x="237" y="38"/>
                      </a:lnTo>
                      <a:lnTo>
                        <a:pt x="258" y="27"/>
                      </a:lnTo>
                      <a:lnTo>
                        <a:pt x="279" y="17"/>
                      </a:lnTo>
                      <a:lnTo>
                        <a:pt x="302" y="10"/>
                      </a:lnTo>
                      <a:lnTo>
                        <a:pt x="343" y="0"/>
                      </a:lnTo>
                      <a:lnTo>
                        <a:pt x="364" y="1"/>
                      </a:lnTo>
                      <a:lnTo>
                        <a:pt x="384" y="4"/>
                      </a:lnTo>
                      <a:lnTo>
                        <a:pt x="403" y="8"/>
                      </a:lnTo>
                      <a:lnTo>
                        <a:pt x="422" y="14"/>
                      </a:lnTo>
                      <a:lnTo>
                        <a:pt x="440" y="22"/>
                      </a:lnTo>
                      <a:lnTo>
                        <a:pt x="457" y="31"/>
                      </a:lnTo>
                      <a:lnTo>
                        <a:pt x="473" y="43"/>
                      </a:lnTo>
                      <a:lnTo>
                        <a:pt x="489" y="56"/>
                      </a:lnTo>
                      <a:lnTo>
                        <a:pt x="504" y="70"/>
                      </a:lnTo>
                      <a:lnTo>
                        <a:pt x="518" y="86"/>
                      </a:lnTo>
                      <a:lnTo>
                        <a:pt x="533" y="105"/>
                      </a:lnTo>
                      <a:lnTo>
                        <a:pt x="547" y="125"/>
                      </a:lnTo>
                      <a:lnTo>
                        <a:pt x="560" y="147"/>
                      </a:lnTo>
                      <a:lnTo>
                        <a:pt x="573" y="170"/>
                      </a:lnTo>
                      <a:lnTo>
                        <a:pt x="586" y="196"/>
                      </a:lnTo>
                      <a:lnTo>
                        <a:pt x="599" y="223"/>
                      </a:lnTo>
                      <a:lnTo>
                        <a:pt x="604" y="208"/>
                      </a:lnTo>
                      <a:lnTo>
                        <a:pt x="610" y="193"/>
                      </a:lnTo>
                      <a:lnTo>
                        <a:pt x="616" y="177"/>
                      </a:lnTo>
                      <a:lnTo>
                        <a:pt x="623" y="162"/>
                      </a:lnTo>
                      <a:lnTo>
                        <a:pt x="630" y="147"/>
                      </a:lnTo>
                      <a:lnTo>
                        <a:pt x="638" y="132"/>
                      </a:lnTo>
                      <a:lnTo>
                        <a:pt x="646" y="117"/>
                      </a:lnTo>
                      <a:lnTo>
                        <a:pt x="654" y="103"/>
                      </a:lnTo>
                      <a:lnTo>
                        <a:pt x="663" y="90"/>
                      </a:lnTo>
                      <a:lnTo>
                        <a:pt x="672" y="79"/>
                      </a:lnTo>
                      <a:lnTo>
                        <a:pt x="682" y="68"/>
                      </a:lnTo>
                      <a:lnTo>
                        <a:pt x="692" y="58"/>
                      </a:lnTo>
                      <a:lnTo>
                        <a:pt x="702" y="50"/>
                      </a:lnTo>
                      <a:lnTo>
                        <a:pt x="713" y="44"/>
                      </a:lnTo>
                      <a:lnTo>
                        <a:pt x="725" y="40"/>
                      </a:lnTo>
                      <a:lnTo>
                        <a:pt x="737" y="37"/>
                      </a:lnTo>
                      <a:lnTo>
                        <a:pt x="749" y="38"/>
                      </a:lnTo>
                      <a:lnTo>
                        <a:pt x="761" y="41"/>
                      </a:lnTo>
                      <a:lnTo>
                        <a:pt x="773" y="45"/>
                      </a:lnTo>
                      <a:lnTo>
                        <a:pt x="785" y="50"/>
                      </a:lnTo>
                      <a:lnTo>
                        <a:pt x="797" y="58"/>
                      </a:lnTo>
                      <a:lnTo>
                        <a:pt x="808" y="66"/>
                      </a:lnTo>
                      <a:lnTo>
                        <a:pt x="819" y="76"/>
                      </a:lnTo>
                      <a:lnTo>
                        <a:pt x="829" y="88"/>
                      </a:lnTo>
                      <a:lnTo>
                        <a:pt x="839" y="100"/>
                      </a:lnTo>
                      <a:lnTo>
                        <a:pt x="848" y="113"/>
                      </a:lnTo>
                      <a:lnTo>
                        <a:pt x="856" y="127"/>
                      </a:lnTo>
                      <a:lnTo>
                        <a:pt x="863" y="141"/>
                      </a:lnTo>
                      <a:lnTo>
                        <a:pt x="870" y="157"/>
                      </a:lnTo>
                      <a:lnTo>
                        <a:pt x="875" y="172"/>
                      </a:lnTo>
                      <a:lnTo>
                        <a:pt x="880" y="188"/>
                      </a:lnTo>
                      <a:lnTo>
                        <a:pt x="882" y="205"/>
                      </a:lnTo>
                      <a:lnTo>
                        <a:pt x="875" y="210"/>
                      </a:lnTo>
                      <a:lnTo>
                        <a:pt x="873" y="193"/>
                      </a:lnTo>
                      <a:lnTo>
                        <a:pt x="868" y="176"/>
                      </a:lnTo>
                      <a:lnTo>
                        <a:pt x="862" y="160"/>
                      </a:lnTo>
                      <a:lnTo>
                        <a:pt x="855" y="144"/>
                      </a:lnTo>
                      <a:lnTo>
                        <a:pt x="846" y="128"/>
                      </a:lnTo>
                      <a:lnTo>
                        <a:pt x="837" y="114"/>
                      </a:lnTo>
                      <a:lnTo>
                        <a:pt x="826" y="101"/>
                      </a:lnTo>
                      <a:lnTo>
                        <a:pt x="816" y="88"/>
                      </a:lnTo>
                      <a:lnTo>
                        <a:pt x="804" y="77"/>
                      </a:lnTo>
                      <a:lnTo>
                        <a:pt x="792" y="68"/>
                      </a:lnTo>
                      <a:lnTo>
                        <a:pt x="780" y="60"/>
                      </a:lnTo>
                      <a:lnTo>
                        <a:pt x="769" y="54"/>
                      </a:lnTo>
                      <a:lnTo>
                        <a:pt x="757" y="50"/>
                      </a:lnTo>
                      <a:lnTo>
                        <a:pt x="746" y="48"/>
                      </a:lnTo>
                      <a:lnTo>
                        <a:pt x="735" y="50"/>
                      </a:lnTo>
                      <a:lnTo>
                        <a:pt x="726" y="53"/>
                      </a:lnTo>
                      <a:lnTo>
                        <a:pt x="714" y="58"/>
                      </a:lnTo>
                      <a:lnTo>
                        <a:pt x="703" y="65"/>
                      </a:lnTo>
                      <a:lnTo>
                        <a:pt x="693" y="74"/>
                      </a:lnTo>
                      <a:lnTo>
                        <a:pt x="683" y="85"/>
                      </a:lnTo>
                      <a:lnTo>
                        <a:pt x="674" y="96"/>
                      </a:lnTo>
                      <a:lnTo>
                        <a:pt x="665" y="109"/>
                      </a:lnTo>
                      <a:lnTo>
                        <a:pt x="656" y="123"/>
                      </a:lnTo>
                      <a:lnTo>
                        <a:pt x="649" y="137"/>
                      </a:lnTo>
                      <a:lnTo>
                        <a:pt x="642" y="152"/>
                      </a:lnTo>
                      <a:lnTo>
                        <a:pt x="635" y="168"/>
                      </a:lnTo>
                      <a:lnTo>
                        <a:pt x="628" y="183"/>
                      </a:lnTo>
                      <a:lnTo>
                        <a:pt x="622" y="199"/>
                      </a:lnTo>
                      <a:lnTo>
                        <a:pt x="617" y="214"/>
                      </a:lnTo>
                      <a:lnTo>
                        <a:pt x="612" y="230"/>
                      </a:lnTo>
                      <a:lnTo>
                        <a:pt x="608" y="244"/>
                      </a:lnTo>
                      <a:lnTo>
                        <a:pt x="604" y="257"/>
                      </a:lnTo>
                      <a:lnTo>
                        <a:pt x="597" y="257"/>
                      </a:lnTo>
                      <a:lnTo>
                        <a:pt x="581" y="211"/>
                      </a:lnTo>
                      <a:lnTo>
                        <a:pt x="568" y="187"/>
                      </a:lnTo>
                      <a:lnTo>
                        <a:pt x="555" y="166"/>
                      </a:lnTo>
                      <a:lnTo>
                        <a:pt x="542" y="145"/>
                      </a:lnTo>
                      <a:lnTo>
                        <a:pt x="530" y="127"/>
                      </a:lnTo>
                      <a:lnTo>
                        <a:pt x="518" y="110"/>
                      </a:lnTo>
                      <a:lnTo>
                        <a:pt x="505" y="95"/>
                      </a:lnTo>
                      <a:lnTo>
                        <a:pt x="492" y="81"/>
                      </a:lnTo>
                      <a:lnTo>
                        <a:pt x="480" y="68"/>
                      </a:lnTo>
                      <a:lnTo>
                        <a:pt x="466" y="57"/>
                      </a:lnTo>
                      <a:lnTo>
                        <a:pt x="452" y="48"/>
                      </a:lnTo>
                      <a:lnTo>
                        <a:pt x="437" y="39"/>
                      </a:lnTo>
                      <a:lnTo>
                        <a:pt x="421" y="32"/>
                      </a:lnTo>
                      <a:lnTo>
                        <a:pt x="405" y="26"/>
                      </a:lnTo>
                      <a:lnTo>
                        <a:pt x="387" y="22"/>
                      </a:lnTo>
                      <a:lnTo>
                        <a:pt x="368" y="18"/>
                      </a:lnTo>
                      <a:lnTo>
                        <a:pt x="347" y="16"/>
                      </a:lnTo>
                      <a:lnTo>
                        <a:pt x="295" y="28"/>
                      </a:lnTo>
                      <a:lnTo>
                        <a:pt x="273" y="39"/>
                      </a:lnTo>
                      <a:lnTo>
                        <a:pt x="252" y="50"/>
                      </a:lnTo>
                      <a:lnTo>
                        <a:pt x="233" y="63"/>
                      </a:lnTo>
                      <a:lnTo>
                        <a:pt x="214" y="77"/>
                      </a:lnTo>
                      <a:lnTo>
                        <a:pt x="195" y="92"/>
                      </a:lnTo>
                      <a:lnTo>
                        <a:pt x="178" y="107"/>
                      </a:lnTo>
                      <a:lnTo>
                        <a:pt x="161" y="123"/>
                      </a:lnTo>
                      <a:lnTo>
                        <a:pt x="144" y="140"/>
                      </a:lnTo>
                      <a:lnTo>
                        <a:pt x="128" y="158"/>
                      </a:lnTo>
                      <a:lnTo>
                        <a:pt x="112" y="177"/>
                      </a:lnTo>
                      <a:lnTo>
                        <a:pt x="96" y="197"/>
                      </a:lnTo>
                      <a:lnTo>
                        <a:pt x="80" y="217"/>
                      </a:lnTo>
                      <a:lnTo>
                        <a:pt x="63" y="239"/>
                      </a:lnTo>
                      <a:lnTo>
                        <a:pt x="46" y="262"/>
                      </a:lnTo>
                      <a:lnTo>
                        <a:pt x="29" y="285"/>
                      </a:lnTo>
                      <a:lnTo>
                        <a:pt x="12" y="309"/>
                      </a:lnTo>
                      <a:lnTo>
                        <a:pt x="0" y="312"/>
                      </a:lnTo>
                      <a:lnTo>
                        <a:pt x="0" y="288"/>
                      </a:lnTo>
                      <a:lnTo>
                        <a:pt x="9" y="278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4" name="Freeform 147"/>
                <p:cNvSpPr>
                  <a:spLocks/>
                </p:cNvSpPr>
                <p:nvPr/>
              </p:nvSpPr>
              <p:spPr bwMode="auto">
                <a:xfrm>
                  <a:off x="5757140" y="3322031"/>
                  <a:ext cx="2399443" cy="130030"/>
                </a:xfrm>
                <a:custGeom>
                  <a:avLst/>
                  <a:gdLst>
                    <a:gd name="T0" fmla="*/ 0 w 919"/>
                    <a:gd name="T1" fmla="*/ 0 h 44"/>
                    <a:gd name="T2" fmla="*/ 2147483647 w 919"/>
                    <a:gd name="T3" fmla="*/ 2147483647 h 44"/>
                    <a:gd name="T4" fmla="*/ 2147483647 w 919"/>
                    <a:gd name="T5" fmla="*/ 2147483647 h 44"/>
                    <a:gd name="T6" fmla="*/ 2147483647 w 919"/>
                    <a:gd name="T7" fmla="*/ 2147483647 h 44"/>
                    <a:gd name="T8" fmla="*/ 0 w 919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9"/>
                    <a:gd name="T16" fmla="*/ 0 h 44"/>
                    <a:gd name="T17" fmla="*/ 919 w 919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9" h="44">
                      <a:moveTo>
                        <a:pt x="0" y="0"/>
                      </a:moveTo>
                      <a:lnTo>
                        <a:pt x="914" y="8"/>
                      </a:lnTo>
                      <a:lnTo>
                        <a:pt x="919" y="23"/>
                      </a:lnTo>
                      <a:lnTo>
                        <a:pt x="1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C26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5" name="Rectangle 148"/>
                <p:cNvSpPr>
                  <a:spLocks noChangeArrowheads="1"/>
                </p:cNvSpPr>
                <p:nvPr/>
              </p:nvSpPr>
              <p:spPr bwMode="auto">
                <a:xfrm>
                  <a:off x="7535182" y="3422509"/>
                  <a:ext cx="15666" cy="168449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96" name="Rectangle 149"/>
                <p:cNvSpPr>
                  <a:spLocks noChangeArrowheads="1"/>
                </p:cNvSpPr>
                <p:nvPr/>
              </p:nvSpPr>
              <p:spPr bwMode="auto">
                <a:xfrm>
                  <a:off x="7540404" y="3410688"/>
                  <a:ext cx="15666" cy="209822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97" name="Rectangle 150"/>
                <p:cNvSpPr>
                  <a:spLocks noChangeArrowheads="1"/>
                </p:cNvSpPr>
                <p:nvPr/>
              </p:nvSpPr>
              <p:spPr bwMode="auto">
                <a:xfrm>
                  <a:off x="7498629" y="3422509"/>
                  <a:ext cx="13055" cy="85702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98" name="Rectangle 151"/>
                <p:cNvSpPr>
                  <a:spLocks noChangeArrowheads="1"/>
                </p:cNvSpPr>
                <p:nvPr/>
              </p:nvSpPr>
              <p:spPr bwMode="auto">
                <a:xfrm>
                  <a:off x="7571735" y="3425465"/>
                  <a:ext cx="13055" cy="85702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399" name="Rectangle 152"/>
                <p:cNvSpPr>
                  <a:spLocks noChangeArrowheads="1"/>
                </p:cNvSpPr>
                <p:nvPr/>
              </p:nvSpPr>
              <p:spPr bwMode="auto">
                <a:xfrm>
                  <a:off x="7503851" y="3404777"/>
                  <a:ext cx="13055" cy="124119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00" name="Rectangle 153"/>
                <p:cNvSpPr>
                  <a:spLocks noChangeArrowheads="1"/>
                </p:cNvSpPr>
                <p:nvPr/>
              </p:nvSpPr>
              <p:spPr bwMode="auto">
                <a:xfrm>
                  <a:off x="7576957" y="3404777"/>
                  <a:ext cx="15666" cy="124119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01" name="Rectangle 154"/>
                <p:cNvSpPr>
                  <a:spLocks noChangeArrowheads="1"/>
                </p:cNvSpPr>
                <p:nvPr/>
              </p:nvSpPr>
              <p:spPr bwMode="auto">
                <a:xfrm>
                  <a:off x="6154001" y="3245195"/>
                  <a:ext cx="201042" cy="3250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02" name="Rectangle 155"/>
                <p:cNvSpPr>
                  <a:spLocks noChangeArrowheads="1"/>
                </p:cNvSpPr>
                <p:nvPr/>
              </p:nvSpPr>
              <p:spPr bwMode="auto">
                <a:xfrm>
                  <a:off x="7485574" y="3215643"/>
                  <a:ext cx="190598" cy="29552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03" name="Rectangle 156"/>
                <p:cNvSpPr>
                  <a:spLocks noChangeArrowheads="1"/>
                </p:cNvSpPr>
                <p:nvPr/>
              </p:nvSpPr>
              <p:spPr bwMode="auto">
                <a:xfrm>
                  <a:off x="7556069" y="3112211"/>
                  <a:ext cx="187987" cy="29552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04" name="Rectangle 157"/>
                <p:cNvSpPr>
                  <a:spLocks noChangeArrowheads="1"/>
                </p:cNvSpPr>
                <p:nvPr/>
              </p:nvSpPr>
              <p:spPr bwMode="auto">
                <a:xfrm>
                  <a:off x="7321086" y="3596868"/>
                  <a:ext cx="185377" cy="17731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05" name="Freeform 158"/>
                <p:cNvSpPr>
                  <a:spLocks/>
                </p:cNvSpPr>
                <p:nvPr/>
              </p:nvSpPr>
              <p:spPr bwMode="auto">
                <a:xfrm>
                  <a:off x="7370693" y="3419554"/>
                  <a:ext cx="54830" cy="189134"/>
                </a:xfrm>
                <a:custGeom>
                  <a:avLst/>
                  <a:gdLst>
                    <a:gd name="T0" fmla="*/ 2147483647 w 21"/>
                    <a:gd name="T1" fmla="*/ 2147483647 h 64"/>
                    <a:gd name="T2" fmla="*/ 2147483647 w 21"/>
                    <a:gd name="T3" fmla="*/ 2147483647 h 64"/>
                    <a:gd name="T4" fmla="*/ 2147483647 w 21"/>
                    <a:gd name="T5" fmla="*/ 2147483647 h 64"/>
                    <a:gd name="T6" fmla="*/ 0 w 21"/>
                    <a:gd name="T7" fmla="*/ 0 h 64"/>
                    <a:gd name="T8" fmla="*/ 2147483647 w 21"/>
                    <a:gd name="T9" fmla="*/ 2147483647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64"/>
                    <a:gd name="T17" fmla="*/ 21 w 21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64">
                      <a:moveTo>
                        <a:pt x="7" y="13"/>
                      </a:moveTo>
                      <a:lnTo>
                        <a:pt x="21" y="59"/>
                      </a:lnTo>
                      <a:lnTo>
                        <a:pt x="17" y="64"/>
                      </a:lnTo>
                      <a:lnTo>
                        <a:pt x="0" y="0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6" name="Freeform 159"/>
                <p:cNvSpPr>
                  <a:spLocks/>
                </p:cNvSpPr>
                <p:nvPr/>
              </p:nvSpPr>
              <p:spPr bwMode="auto">
                <a:xfrm>
                  <a:off x="7255812" y="3452061"/>
                  <a:ext cx="164489" cy="144807"/>
                </a:xfrm>
                <a:custGeom>
                  <a:avLst/>
                  <a:gdLst>
                    <a:gd name="T0" fmla="*/ 0 w 63"/>
                    <a:gd name="T1" fmla="*/ 0 h 49"/>
                    <a:gd name="T2" fmla="*/ 2147483647 w 63"/>
                    <a:gd name="T3" fmla="*/ 2147483647 h 49"/>
                    <a:gd name="T4" fmla="*/ 2147483647 w 63"/>
                    <a:gd name="T5" fmla="*/ 2147483647 h 49"/>
                    <a:gd name="T6" fmla="*/ 0 w 63"/>
                    <a:gd name="T7" fmla="*/ 2147483647 h 49"/>
                    <a:gd name="T8" fmla="*/ 0 w 63"/>
                    <a:gd name="T9" fmla="*/ 0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49"/>
                    <a:gd name="T17" fmla="*/ 63 w 63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49">
                      <a:moveTo>
                        <a:pt x="0" y="0"/>
                      </a:moveTo>
                      <a:lnTo>
                        <a:pt x="63" y="45"/>
                      </a:lnTo>
                      <a:lnTo>
                        <a:pt x="55" y="4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7" name="Rectangle 160"/>
                <p:cNvSpPr>
                  <a:spLocks noChangeArrowheads="1"/>
                </p:cNvSpPr>
                <p:nvPr/>
              </p:nvSpPr>
              <p:spPr bwMode="auto">
                <a:xfrm>
                  <a:off x="5942517" y="3469792"/>
                  <a:ext cx="250649" cy="29552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08" name="Freeform 161"/>
                <p:cNvSpPr>
                  <a:spLocks/>
                </p:cNvSpPr>
                <p:nvPr/>
              </p:nvSpPr>
              <p:spPr bwMode="auto">
                <a:xfrm>
                  <a:off x="5858967" y="3490480"/>
                  <a:ext cx="305479" cy="268926"/>
                </a:xfrm>
                <a:custGeom>
                  <a:avLst/>
                  <a:gdLst>
                    <a:gd name="T0" fmla="*/ 0 w 117"/>
                    <a:gd name="T1" fmla="*/ 2147483647 h 91"/>
                    <a:gd name="T2" fmla="*/ 2147483647 w 117"/>
                    <a:gd name="T3" fmla="*/ 2147483647 h 91"/>
                    <a:gd name="T4" fmla="*/ 2147483647 w 117"/>
                    <a:gd name="T5" fmla="*/ 2147483647 h 91"/>
                    <a:gd name="T6" fmla="*/ 2147483647 w 117"/>
                    <a:gd name="T7" fmla="*/ 2147483647 h 91"/>
                    <a:gd name="T8" fmla="*/ 2147483647 w 117"/>
                    <a:gd name="T9" fmla="*/ 2147483647 h 91"/>
                    <a:gd name="T10" fmla="*/ 2147483647 w 117"/>
                    <a:gd name="T11" fmla="*/ 2147483647 h 91"/>
                    <a:gd name="T12" fmla="*/ 2147483647 w 117"/>
                    <a:gd name="T13" fmla="*/ 2147483647 h 91"/>
                    <a:gd name="T14" fmla="*/ 2147483647 w 117"/>
                    <a:gd name="T15" fmla="*/ 2147483647 h 91"/>
                    <a:gd name="T16" fmla="*/ 2147483647 w 117"/>
                    <a:gd name="T17" fmla="*/ 2147483647 h 91"/>
                    <a:gd name="T18" fmla="*/ 2147483647 w 117"/>
                    <a:gd name="T19" fmla="*/ 2147483647 h 91"/>
                    <a:gd name="T20" fmla="*/ 2147483647 w 117"/>
                    <a:gd name="T21" fmla="*/ 2147483647 h 91"/>
                    <a:gd name="T22" fmla="*/ 2147483647 w 117"/>
                    <a:gd name="T23" fmla="*/ 2147483647 h 91"/>
                    <a:gd name="T24" fmla="*/ 2147483647 w 117"/>
                    <a:gd name="T25" fmla="*/ 2147483647 h 91"/>
                    <a:gd name="T26" fmla="*/ 2147483647 w 117"/>
                    <a:gd name="T27" fmla="*/ 2147483647 h 91"/>
                    <a:gd name="T28" fmla="*/ 2147483647 w 117"/>
                    <a:gd name="T29" fmla="*/ 2147483647 h 91"/>
                    <a:gd name="T30" fmla="*/ 2147483647 w 117"/>
                    <a:gd name="T31" fmla="*/ 0 h 91"/>
                    <a:gd name="T32" fmla="*/ 2147483647 w 117"/>
                    <a:gd name="T33" fmla="*/ 0 h 91"/>
                    <a:gd name="T34" fmla="*/ 2147483647 w 117"/>
                    <a:gd name="T35" fmla="*/ 2147483647 h 91"/>
                    <a:gd name="T36" fmla="*/ 2147483647 w 117"/>
                    <a:gd name="T37" fmla="*/ 2147483647 h 91"/>
                    <a:gd name="T38" fmla="*/ 0 w 117"/>
                    <a:gd name="T39" fmla="*/ 2147483647 h 9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7"/>
                    <a:gd name="T61" fmla="*/ 0 h 91"/>
                    <a:gd name="T62" fmla="*/ 117 w 117"/>
                    <a:gd name="T63" fmla="*/ 91 h 9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7" h="91">
                      <a:moveTo>
                        <a:pt x="0" y="87"/>
                      </a:moveTo>
                      <a:lnTo>
                        <a:pt x="2" y="85"/>
                      </a:lnTo>
                      <a:lnTo>
                        <a:pt x="6" y="82"/>
                      </a:lnTo>
                      <a:lnTo>
                        <a:pt x="13" y="77"/>
                      </a:lnTo>
                      <a:lnTo>
                        <a:pt x="20" y="71"/>
                      </a:lnTo>
                      <a:lnTo>
                        <a:pt x="29" y="64"/>
                      </a:lnTo>
                      <a:lnTo>
                        <a:pt x="39" y="57"/>
                      </a:lnTo>
                      <a:lnTo>
                        <a:pt x="49" y="49"/>
                      </a:lnTo>
                      <a:lnTo>
                        <a:pt x="60" y="41"/>
                      </a:lnTo>
                      <a:lnTo>
                        <a:pt x="71" y="33"/>
                      </a:lnTo>
                      <a:lnTo>
                        <a:pt x="81" y="26"/>
                      </a:lnTo>
                      <a:lnTo>
                        <a:pt x="91" y="18"/>
                      </a:lnTo>
                      <a:lnTo>
                        <a:pt x="100" y="13"/>
                      </a:lnTo>
                      <a:lnTo>
                        <a:pt x="107" y="7"/>
                      </a:lnTo>
                      <a:lnTo>
                        <a:pt x="112" y="3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7" y="9"/>
                      </a:lnTo>
                      <a:lnTo>
                        <a:pt x="7" y="91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9" name="Freeform 162"/>
                <p:cNvSpPr>
                  <a:spLocks/>
                </p:cNvSpPr>
                <p:nvPr/>
              </p:nvSpPr>
              <p:spPr bwMode="auto">
                <a:xfrm>
                  <a:off x="5757140" y="3410688"/>
                  <a:ext cx="253261" cy="440329"/>
                </a:xfrm>
                <a:custGeom>
                  <a:avLst/>
                  <a:gdLst>
                    <a:gd name="T0" fmla="*/ 2147483647 w 97"/>
                    <a:gd name="T1" fmla="*/ 2147483647 h 149"/>
                    <a:gd name="T2" fmla="*/ 2147483647 w 97"/>
                    <a:gd name="T3" fmla="*/ 2147483647 h 149"/>
                    <a:gd name="T4" fmla="*/ 0 w 97"/>
                    <a:gd name="T5" fmla="*/ 0 h 149"/>
                    <a:gd name="T6" fmla="*/ 0 w 97"/>
                    <a:gd name="T7" fmla="*/ 2147483647 h 149"/>
                    <a:gd name="T8" fmla="*/ 2147483647 w 97"/>
                    <a:gd name="T9" fmla="*/ 2147483647 h 149"/>
                    <a:gd name="T10" fmla="*/ 2147483647 w 97"/>
                    <a:gd name="T11" fmla="*/ 2147483647 h 149"/>
                    <a:gd name="T12" fmla="*/ 2147483647 w 97"/>
                    <a:gd name="T13" fmla="*/ 2147483647 h 149"/>
                    <a:gd name="T14" fmla="*/ 2147483647 w 97"/>
                    <a:gd name="T15" fmla="*/ 2147483647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9"/>
                    <a:gd name="T26" fmla="*/ 97 w 97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9">
                      <a:moveTo>
                        <a:pt x="86" y="118"/>
                      </a:moveTo>
                      <a:lnTo>
                        <a:pt x="60" y="76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49" y="98"/>
                      </a:lnTo>
                      <a:lnTo>
                        <a:pt x="81" y="149"/>
                      </a:lnTo>
                      <a:lnTo>
                        <a:pt x="97" y="140"/>
                      </a:lnTo>
                      <a:lnTo>
                        <a:pt x="86" y="118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0" name="Freeform 163"/>
                <p:cNvSpPr>
                  <a:spLocks/>
                </p:cNvSpPr>
                <p:nvPr/>
              </p:nvSpPr>
              <p:spPr bwMode="auto">
                <a:xfrm>
                  <a:off x="5785861" y="3723941"/>
                  <a:ext cx="203652" cy="67971"/>
                </a:xfrm>
                <a:custGeom>
                  <a:avLst/>
                  <a:gdLst>
                    <a:gd name="T0" fmla="*/ 2147483647 w 78"/>
                    <a:gd name="T1" fmla="*/ 0 h 23"/>
                    <a:gd name="T2" fmla="*/ 2147483647 w 78"/>
                    <a:gd name="T3" fmla="*/ 0 h 23"/>
                    <a:gd name="T4" fmla="*/ 2147483647 w 78"/>
                    <a:gd name="T5" fmla="*/ 2147483647 h 23"/>
                    <a:gd name="T6" fmla="*/ 2147483647 w 78"/>
                    <a:gd name="T7" fmla="*/ 2147483647 h 23"/>
                    <a:gd name="T8" fmla="*/ 2147483647 w 78"/>
                    <a:gd name="T9" fmla="*/ 2147483647 h 23"/>
                    <a:gd name="T10" fmla="*/ 2147483647 w 78"/>
                    <a:gd name="T11" fmla="*/ 2147483647 h 23"/>
                    <a:gd name="T12" fmla="*/ 2147483647 w 78"/>
                    <a:gd name="T13" fmla="*/ 2147483647 h 23"/>
                    <a:gd name="T14" fmla="*/ 2147483647 w 78"/>
                    <a:gd name="T15" fmla="*/ 2147483647 h 23"/>
                    <a:gd name="T16" fmla="*/ 2147483647 w 78"/>
                    <a:gd name="T17" fmla="*/ 2147483647 h 23"/>
                    <a:gd name="T18" fmla="*/ 2147483647 w 78"/>
                    <a:gd name="T19" fmla="*/ 2147483647 h 23"/>
                    <a:gd name="T20" fmla="*/ 2147483647 w 78"/>
                    <a:gd name="T21" fmla="*/ 2147483647 h 23"/>
                    <a:gd name="T22" fmla="*/ 2147483647 w 78"/>
                    <a:gd name="T23" fmla="*/ 2147483647 h 23"/>
                    <a:gd name="T24" fmla="*/ 2147483647 w 78"/>
                    <a:gd name="T25" fmla="*/ 2147483647 h 23"/>
                    <a:gd name="T26" fmla="*/ 2147483647 w 78"/>
                    <a:gd name="T27" fmla="*/ 2147483647 h 23"/>
                    <a:gd name="T28" fmla="*/ 2147483647 w 78"/>
                    <a:gd name="T29" fmla="*/ 2147483647 h 23"/>
                    <a:gd name="T30" fmla="*/ 0 w 78"/>
                    <a:gd name="T31" fmla="*/ 2147483647 h 23"/>
                    <a:gd name="T32" fmla="*/ 0 w 78"/>
                    <a:gd name="T33" fmla="*/ 2147483647 h 23"/>
                    <a:gd name="T34" fmla="*/ 2147483647 w 78"/>
                    <a:gd name="T35" fmla="*/ 2147483647 h 23"/>
                    <a:gd name="T36" fmla="*/ 2147483647 w 78"/>
                    <a:gd name="T37" fmla="*/ 2147483647 h 23"/>
                    <a:gd name="T38" fmla="*/ 2147483647 w 78"/>
                    <a:gd name="T39" fmla="*/ 2147483647 h 23"/>
                    <a:gd name="T40" fmla="*/ 2147483647 w 78"/>
                    <a:gd name="T41" fmla="*/ 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8"/>
                    <a:gd name="T64" fmla="*/ 0 h 23"/>
                    <a:gd name="T65" fmla="*/ 78 w 78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8" h="23">
                      <a:moveTo>
                        <a:pt x="8" y="0"/>
                      </a:moveTo>
                      <a:lnTo>
                        <a:pt x="70" y="0"/>
                      </a:lnTo>
                      <a:lnTo>
                        <a:pt x="73" y="1"/>
                      </a:lnTo>
                      <a:lnTo>
                        <a:pt x="76" y="3"/>
                      </a:lnTo>
                      <a:lnTo>
                        <a:pt x="78" y="7"/>
                      </a:lnTo>
                      <a:lnTo>
                        <a:pt x="78" y="12"/>
                      </a:lnTo>
                      <a:lnTo>
                        <a:pt x="78" y="16"/>
                      </a:lnTo>
                      <a:lnTo>
                        <a:pt x="76" y="19"/>
                      </a:lnTo>
                      <a:lnTo>
                        <a:pt x="73" y="22"/>
                      </a:lnTo>
                      <a:lnTo>
                        <a:pt x="70" y="23"/>
                      </a:lnTo>
                      <a:lnTo>
                        <a:pt x="8" y="23"/>
                      </a:lnTo>
                      <a:lnTo>
                        <a:pt x="5" y="22"/>
                      </a:lnTo>
                      <a:lnTo>
                        <a:pt x="2" y="19"/>
                      </a:lnTo>
                      <a:lnTo>
                        <a:pt x="1" y="16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1" name="Freeform 164"/>
                <p:cNvSpPr>
                  <a:spLocks/>
                </p:cNvSpPr>
                <p:nvPr/>
              </p:nvSpPr>
              <p:spPr bwMode="auto">
                <a:xfrm>
                  <a:off x="7281921" y="3644151"/>
                  <a:ext cx="75718" cy="88657"/>
                </a:xfrm>
                <a:custGeom>
                  <a:avLst/>
                  <a:gdLst>
                    <a:gd name="T0" fmla="*/ 2147483647 w 29"/>
                    <a:gd name="T1" fmla="*/ 0 h 30"/>
                    <a:gd name="T2" fmla="*/ 2147483647 w 29"/>
                    <a:gd name="T3" fmla="*/ 0 h 30"/>
                    <a:gd name="T4" fmla="*/ 2147483647 w 29"/>
                    <a:gd name="T5" fmla="*/ 2147483647 h 30"/>
                    <a:gd name="T6" fmla="*/ 2147483647 w 29"/>
                    <a:gd name="T7" fmla="*/ 2147483647 h 30"/>
                    <a:gd name="T8" fmla="*/ 2147483647 w 29"/>
                    <a:gd name="T9" fmla="*/ 2147483647 h 30"/>
                    <a:gd name="T10" fmla="*/ 2147483647 w 29"/>
                    <a:gd name="T11" fmla="*/ 2147483647 h 30"/>
                    <a:gd name="T12" fmla="*/ 2147483647 w 29"/>
                    <a:gd name="T13" fmla="*/ 2147483647 h 30"/>
                    <a:gd name="T14" fmla="*/ 2147483647 w 29"/>
                    <a:gd name="T15" fmla="*/ 2147483647 h 30"/>
                    <a:gd name="T16" fmla="*/ 2147483647 w 29"/>
                    <a:gd name="T17" fmla="*/ 2147483647 h 30"/>
                    <a:gd name="T18" fmla="*/ 2147483647 w 29"/>
                    <a:gd name="T19" fmla="*/ 2147483647 h 30"/>
                    <a:gd name="T20" fmla="*/ 2147483647 w 29"/>
                    <a:gd name="T21" fmla="*/ 2147483647 h 30"/>
                    <a:gd name="T22" fmla="*/ 2147483647 w 29"/>
                    <a:gd name="T23" fmla="*/ 2147483647 h 30"/>
                    <a:gd name="T24" fmla="*/ 2147483647 w 29"/>
                    <a:gd name="T25" fmla="*/ 2147483647 h 30"/>
                    <a:gd name="T26" fmla="*/ 2147483647 w 29"/>
                    <a:gd name="T27" fmla="*/ 2147483647 h 30"/>
                    <a:gd name="T28" fmla="*/ 2147483647 w 29"/>
                    <a:gd name="T29" fmla="*/ 2147483647 h 30"/>
                    <a:gd name="T30" fmla="*/ 0 w 29"/>
                    <a:gd name="T31" fmla="*/ 2147483647 h 30"/>
                    <a:gd name="T32" fmla="*/ 0 w 29"/>
                    <a:gd name="T33" fmla="*/ 2147483647 h 30"/>
                    <a:gd name="T34" fmla="*/ 2147483647 w 29"/>
                    <a:gd name="T35" fmla="*/ 2147483647 h 30"/>
                    <a:gd name="T36" fmla="*/ 2147483647 w 29"/>
                    <a:gd name="T37" fmla="*/ 2147483647 h 30"/>
                    <a:gd name="T38" fmla="*/ 2147483647 w 29"/>
                    <a:gd name="T39" fmla="*/ 2147483647 h 30"/>
                    <a:gd name="T40" fmla="*/ 2147483647 w 29"/>
                    <a:gd name="T41" fmla="*/ 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9"/>
                    <a:gd name="T64" fmla="*/ 0 h 30"/>
                    <a:gd name="T65" fmla="*/ 29 w 29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9" h="30">
                      <a:moveTo>
                        <a:pt x="6" y="0"/>
                      </a:move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7" y="3"/>
                      </a:lnTo>
                      <a:lnTo>
                        <a:pt x="28" y="6"/>
                      </a:lnTo>
                      <a:lnTo>
                        <a:pt x="29" y="9"/>
                      </a:lnTo>
                      <a:lnTo>
                        <a:pt x="29" y="22"/>
                      </a:lnTo>
                      <a:lnTo>
                        <a:pt x="28" y="25"/>
                      </a:lnTo>
                      <a:lnTo>
                        <a:pt x="27" y="28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6" y="30"/>
                      </a:lnTo>
                      <a:lnTo>
                        <a:pt x="4" y="30"/>
                      </a:lnTo>
                      <a:lnTo>
                        <a:pt x="2" y="28"/>
                      </a:lnTo>
                      <a:lnTo>
                        <a:pt x="1" y="25"/>
                      </a:lnTo>
                      <a:lnTo>
                        <a:pt x="0" y="22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2" name="Freeform 165"/>
                <p:cNvSpPr>
                  <a:spLocks/>
                </p:cNvSpPr>
                <p:nvPr/>
              </p:nvSpPr>
              <p:spPr bwMode="auto">
                <a:xfrm>
                  <a:off x="7498629" y="3655972"/>
                  <a:ext cx="86161" cy="109344"/>
                </a:xfrm>
                <a:custGeom>
                  <a:avLst/>
                  <a:gdLst>
                    <a:gd name="T0" fmla="*/ 2147483647 w 33"/>
                    <a:gd name="T1" fmla="*/ 0 h 37"/>
                    <a:gd name="T2" fmla="*/ 2147483647 w 33"/>
                    <a:gd name="T3" fmla="*/ 0 h 37"/>
                    <a:gd name="T4" fmla="*/ 2147483647 w 33"/>
                    <a:gd name="T5" fmla="*/ 2147483647 h 37"/>
                    <a:gd name="T6" fmla="*/ 2147483647 w 33"/>
                    <a:gd name="T7" fmla="*/ 2147483647 h 37"/>
                    <a:gd name="T8" fmla="*/ 0 w 33"/>
                    <a:gd name="T9" fmla="*/ 2147483647 h 37"/>
                    <a:gd name="T10" fmla="*/ 2147483647 w 33"/>
                    <a:gd name="T11" fmla="*/ 2147483647 h 37"/>
                    <a:gd name="T12" fmla="*/ 2147483647 w 33"/>
                    <a:gd name="T13" fmla="*/ 0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37"/>
                    <a:gd name="T23" fmla="*/ 33 w 33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37">
                      <a:moveTo>
                        <a:pt x="4" y="0"/>
                      </a:moveTo>
                      <a:lnTo>
                        <a:pt x="26" y="0"/>
                      </a:lnTo>
                      <a:lnTo>
                        <a:pt x="32" y="2"/>
                      </a:lnTo>
                      <a:lnTo>
                        <a:pt x="33" y="37"/>
                      </a:lnTo>
                      <a:lnTo>
                        <a:pt x="0" y="37"/>
                      </a:lnTo>
                      <a:lnTo>
                        <a:pt x="1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3" name="Freeform 166"/>
                <p:cNvSpPr>
                  <a:spLocks/>
                </p:cNvSpPr>
                <p:nvPr/>
              </p:nvSpPr>
              <p:spPr bwMode="auto">
                <a:xfrm>
                  <a:off x="5952960" y="3824419"/>
                  <a:ext cx="107049" cy="180269"/>
                </a:xfrm>
                <a:custGeom>
                  <a:avLst/>
                  <a:gdLst>
                    <a:gd name="T0" fmla="*/ 0 w 41"/>
                    <a:gd name="T1" fmla="*/ 2147483647 h 61"/>
                    <a:gd name="T2" fmla="*/ 2147483647 w 41"/>
                    <a:gd name="T3" fmla="*/ 0 h 61"/>
                    <a:gd name="T4" fmla="*/ 2147483647 w 41"/>
                    <a:gd name="T5" fmla="*/ 2147483647 h 61"/>
                    <a:gd name="T6" fmla="*/ 0 w 41"/>
                    <a:gd name="T7" fmla="*/ 2147483647 h 61"/>
                    <a:gd name="T8" fmla="*/ 0 w 41"/>
                    <a:gd name="T9" fmla="*/ 2147483647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61"/>
                    <a:gd name="T17" fmla="*/ 41 w 41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61">
                      <a:moveTo>
                        <a:pt x="0" y="4"/>
                      </a:moveTo>
                      <a:lnTo>
                        <a:pt x="41" y="0"/>
                      </a:lnTo>
                      <a:lnTo>
                        <a:pt x="41" y="61"/>
                      </a:lnTo>
                      <a:lnTo>
                        <a:pt x="0" y="5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4" name="Rectangle 167"/>
                <p:cNvSpPr>
                  <a:spLocks noChangeArrowheads="1"/>
                </p:cNvSpPr>
                <p:nvPr/>
              </p:nvSpPr>
              <p:spPr bwMode="auto">
                <a:xfrm>
                  <a:off x="6971222" y="2970361"/>
                  <a:ext cx="10444" cy="37826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15" name="Rectangle 168"/>
                <p:cNvSpPr>
                  <a:spLocks noChangeArrowheads="1"/>
                </p:cNvSpPr>
                <p:nvPr/>
              </p:nvSpPr>
              <p:spPr bwMode="auto">
                <a:xfrm>
                  <a:off x="6764958" y="2967405"/>
                  <a:ext cx="7834" cy="381224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16" name="Rectangle 169"/>
                <p:cNvSpPr>
                  <a:spLocks noChangeArrowheads="1"/>
                </p:cNvSpPr>
                <p:nvPr/>
              </p:nvSpPr>
              <p:spPr bwMode="auto">
                <a:xfrm>
                  <a:off x="6858951" y="2970361"/>
                  <a:ext cx="10444" cy="37826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17" name="Rectangle 170"/>
                <p:cNvSpPr>
                  <a:spLocks noChangeArrowheads="1"/>
                </p:cNvSpPr>
                <p:nvPr/>
              </p:nvSpPr>
              <p:spPr bwMode="auto">
                <a:xfrm>
                  <a:off x="6652689" y="2970361"/>
                  <a:ext cx="7834" cy="37826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18" name="Rectangle 171"/>
                <p:cNvSpPr>
                  <a:spLocks noChangeArrowheads="1"/>
                </p:cNvSpPr>
                <p:nvPr/>
              </p:nvSpPr>
              <p:spPr bwMode="auto">
                <a:xfrm>
                  <a:off x="6736238" y="3017644"/>
                  <a:ext cx="7834" cy="333941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19" name="Rectangle 172"/>
                <p:cNvSpPr>
                  <a:spLocks noChangeArrowheads="1"/>
                </p:cNvSpPr>
                <p:nvPr/>
              </p:nvSpPr>
              <p:spPr bwMode="auto">
                <a:xfrm>
                  <a:off x="6527364" y="3014688"/>
                  <a:ext cx="10444" cy="333941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0" name="Rectangle 173"/>
                <p:cNvSpPr>
                  <a:spLocks noChangeArrowheads="1"/>
                </p:cNvSpPr>
                <p:nvPr/>
              </p:nvSpPr>
              <p:spPr bwMode="auto">
                <a:xfrm>
                  <a:off x="6605692" y="3097434"/>
                  <a:ext cx="10444" cy="254149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1" name="Rectangle 174"/>
                <p:cNvSpPr>
                  <a:spLocks noChangeArrowheads="1"/>
                </p:cNvSpPr>
                <p:nvPr/>
              </p:nvSpPr>
              <p:spPr bwMode="auto">
                <a:xfrm>
                  <a:off x="6399428" y="3097434"/>
                  <a:ext cx="7834" cy="251195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2" name="Rectangle 175"/>
                <p:cNvSpPr>
                  <a:spLocks noChangeArrowheads="1"/>
                </p:cNvSpPr>
                <p:nvPr/>
              </p:nvSpPr>
              <p:spPr bwMode="auto">
                <a:xfrm>
                  <a:off x="6485589" y="3212689"/>
                  <a:ext cx="10444" cy="138896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3" name="Rectangle 176"/>
                <p:cNvSpPr>
                  <a:spLocks noChangeArrowheads="1"/>
                </p:cNvSpPr>
                <p:nvPr/>
              </p:nvSpPr>
              <p:spPr bwMode="auto">
                <a:xfrm>
                  <a:off x="6279325" y="3171316"/>
                  <a:ext cx="7834" cy="180269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4" name="Rectangle 177"/>
                <p:cNvSpPr>
                  <a:spLocks noChangeArrowheads="1"/>
                </p:cNvSpPr>
                <p:nvPr/>
              </p:nvSpPr>
              <p:spPr bwMode="auto">
                <a:xfrm>
                  <a:off x="7078269" y="3002867"/>
                  <a:ext cx="10444" cy="354626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5" name="Rectangle 178"/>
                <p:cNvSpPr>
                  <a:spLocks noChangeArrowheads="1"/>
                </p:cNvSpPr>
                <p:nvPr/>
              </p:nvSpPr>
              <p:spPr bwMode="auto">
                <a:xfrm>
                  <a:off x="6874617" y="3002867"/>
                  <a:ext cx="7834" cy="354626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6" name="Rectangle 179"/>
                <p:cNvSpPr>
                  <a:spLocks noChangeArrowheads="1"/>
                </p:cNvSpPr>
                <p:nvPr/>
              </p:nvSpPr>
              <p:spPr bwMode="auto">
                <a:xfrm>
                  <a:off x="7180096" y="3064928"/>
                  <a:ext cx="10444" cy="28665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7" name="Rectangle 180"/>
                <p:cNvSpPr>
                  <a:spLocks noChangeArrowheads="1"/>
                </p:cNvSpPr>
                <p:nvPr/>
              </p:nvSpPr>
              <p:spPr bwMode="auto">
                <a:xfrm>
                  <a:off x="6973832" y="3064928"/>
                  <a:ext cx="10444" cy="28665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8" name="Rectangle 181"/>
                <p:cNvSpPr>
                  <a:spLocks noChangeArrowheads="1"/>
                </p:cNvSpPr>
                <p:nvPr/>
              </p:nvSpPr>
              <p:spPr bwMode="auto">
                <a:xfrm>
                  <a:off x="7279311" y="3189047"/>
                  <a:ext cx="5222" cy="174359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29" name="Rectangle 182"/>
                <p:cNvSpPr>
                  <a:spLocks noChangeArrowheads="1"/>
                </p:cNvSpPr>
                <p:nvPr/>
              </p:nvSpPr>
              <p:spPr bwMode="auto">
                <a:xfrm>
                  <a:off x="7070437" y="3189047"/>
                  <a:ext cx="5222" cy="171403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0" name="Rectangle 183"/>
                <p:cNvSpPr>
                  <a:spLocks noChangeArrowheads="1"/>
                </p:cNvSpPr>
                <p:nvPr/>
              </p:nvSpPr>
              <p:spPr bwMode="auto">
                <a:xfrm>
                  <a:off x="6976444" y="2970361"/>
                  <a:ext cx="5222" cy="378268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1" name="Rectangle 184"/>
                <p:cNvSpPr>
                  <a:spLocks noChangeArrowheads="1"/>
                </p:cNvSpPr>
                <p:nvPr/>
              </p:nvSpPr>
              <p:spPr bwMode="auto">
                <a:xfrm>
                  <a:off x="6861563" y="2970361"/>
                  <a:ext cx="7834" cy="378268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2" name="Rectangle 185"/>
                <p:cNvSpPr>
                  <a:spLocks noChangeArrowheads="1"/>
                </p:cNvSpPr>
                <p:nvPr/>
              </p:nvSpPr>
              <p:spPr bwMode="auto">
                <a:xfrm>
                  <a:off x="6738848" y="3017644"/>
                  <a:ext cx="5222" cy="333941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3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08302" y="3097434"/>
                  <a:ext cx="7834" cy="254149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4" name="Rectangle 187"/>
                <p:cNvSpPr>
                  <a:spLocks noChangeArrowheads="1"/>
                </p:cNvSpPr>
                <p:nvPr/>
              </p:nvSpPr>
              <p:spPr bwMode="auto">
                <a:xfrm>
                  <a:off x="6488200" y="3212689"/>
                  <a:ext cx="7834" cy="138896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5" name="Rectangle 188"/>
                <p:cNvSpPr>
                  <a:spLocks noChangeArrowheads="1"/>
                </p:cNvSpPr>
                <p:nvPr/>
              </p:nvSpPr>
              <p:spPr bwMode="auto">
                <a:xfrm>
                  <a:off x="7083491" y="3002867"/>
                  <a:ext cx="5222" cy="354626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6" name="Rectangle 189"/>
                <p:cNvSpPr>
                  <a:spLocks noChangeArrowheads="1"/>
                </p:cNvSpPr>
                <p:nvPr/>
              </p:nvSpPr>
              <p:spPr bwMode="auto">
                <a:xfrm>
                  <a:off x="7182706" y="3064928"/>
                  <a:ext cx="7834" cy="286657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7" name="Rectangle 190"/>
                <p:cNvSpPr>
                  <a:spLocks noChangeArrowheads="1"/>
                </p:cNvSpPr>
                <p:nvPr/>
              </p:nvSpPr>
              <p:spPr bwMode="auto">
                <a:xfrm>
                  <a:off x="7279311" y="3189047"/>
                  <a:ext cx="5222" cy="174359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8" name="Rectangle 191"/>
                <p:cNvSpPr>
                  <a:spLocks noChangeArrowheads="1"/>
                </p:cNvSpPr>
                <p:nvPr/>
              </p:nvSpPr>
              <p:spPr bwMode="auto">
                <a:xfrm>
                  <a:off x="5994735" y="3416598"/>
                  <a:ext cx="31331" cy="387135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39" name="Freeform 192"/>
                <p:cNvSpPr>
                  <a:spLocks/>
                </p:cNvSpPr>
                <p:nvPr/>
              </p:nvSpPr>
              <p:spPr bwMode="auto">
                <a:xfrm>
                  <a:off x="5757140" y="3384092"/>
                  <a:ext cx="271536" cy="449194"/>
                </a:xfrm>
                <a:custGeom>
                  <a:avLst/>
                  <a:gdLst>
                    <a:gd name="T0" fmla="*/ 2147483647 w 104"/>
                    <a:gd name="T1" fmla="*/ 2147483647 h 152"/>
                    <a:gd name="T2" fmla="*/ 2147483647 w 104"/>
                    <a:gd name="T3" fmla="*/ 2147483647 h 152"/>
                    <a:gd name="T4" fmla="*/ 0 w 104"/>
                    <a:gd name="T5" fmla="*/ 0 h 152"/>
                    <a:gd name="T6" fmla="*/ 0 w 104"/>
                    <a:gd name="T7" fmla="*/ 2147483647 h 152"/>
                    <a:gd name="T8" fmla="*/ 2147483647 w 104"/>
                    <a:gd name="T9" fmla="*/ 2147483647 h 152"/>
                    <a:gd name="T10" fmla="*/ 2147483647 w 104"/>
                    <a:gd name="T11" fmla="*/ 2147483647 h 152"/>
                    <a:gd name="T12" fmla="*/ 2147483647 w 104"/>
                    <a:gd name="T13" fmla="*/ 2147483647 h 152"/>
                    <a:gd name="T14" fmla="*/ 2147483647 w 104"/>
                    <a:gd name="T15" fmla="*/ 2147483647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52"/>
                    <a:gd name="T26" fmla="*/ 104 w 104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52">
                      <a:moveTo>
                        <a:pt x="91" y="117"/>
                      </a:moveTo>
                      <a:lnTo>
                        <a:pt x="65" y="76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53" y="98"/>
                      </a:lnTo>
                      <a:lnTo>
                        <a:pt x="85" y="149"/>
                      </a:lnTo>
                      <a:lnTo>
                        <a:pt x="104" y="152"/>
                      </a:lnTo>
                      <a:lnTo>
                        <a:pt x="91" y="117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0" name="Freeform 194"/>
                <p:cNvSpPr>
                  <a:spLocks/>
                </p:cNvSpPr>
                <p:nvPr/>
              </p:nvSpPr>
              <p:spPr bwMode="auto">
                <a:xfrm>
                  <a:off x="5788471" y="2917167"/>
                  <a:ext cx="49608" cy="434418"/>
                </a:xfrm>
                <a:custGeom>
                  <a:avLst/>
                  <a:gdLst>
                    <a:gd name="T0" fmla="*/ 2147483647 w 19"/>
                    <a:gd name="T1" fmla="*/ 2147483647 h 147"/>
                    <a:gd name="T2" fmla="*/ 2147483647 w 19"/>
                    <a:gd name="T3" fmla="*/ 2147483647 h 147"/>
                    <a:gd name="T4" fmla="*/ 2147483647 w 19"/>
                    <a:gd name="T5" fmla="*/ 0 h 147"/>
                    <a:gd name="T6" fmla="*/ 0 w 19"/>
                    <a:gd name="T7" fmla="*/ 2147483647 h 147"/>
                    <a:gd name="T8" fmla="*/ 0 w 19"/>
                    <a:gd name="T9" fmla="*/ 2147483647 h 147"/>
                    <a:gd name="T10" fmla="*/ 2147483647 w 19"/>
                    <a:gd name="T11" fmla="*/ 2147483647 h 147"/>
                    <a:gd name="T12" fmla="*/ 2147483647 w 19"/>
                    <a:gd name="T13" fmla="*/ 2147483647 h 1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47"/>
                    <a:gd name="T23" fmla="*/ 19 w 19"/>
                    <a:gd name="T24" fmla="*/ 147 h 1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47">
                      <a:moveTo>
                        <a:pt x="2" y="12"/>
                      </a:moveTo>
                      <a:lnTo>
                        <a:pt x="19" y="3"/>
                      </a:ln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0" y="147"/>
                      </a:lnTo>
                      <a:lnTo>
                        <a:pt x="2" y="147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F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1" name="Freeform 195"/>
                <p:cNvSpPr>
                  <a:spLocks/>
                </p:cNvSpPr>
                <p:nvPr/>
              </p:nvSpPr>
              <p:spPr bwMode="auto">
                <a:xfrm>
                  <a:off x="8046924" y="3298389"/>
                  <a:ext cx="130546" cy="254149"/>
                </a:xfrm>
                <a:custGeom>
                  <a:avLst/>
                  <a:gdLst>
                    <a:gd name="T0" fmla="*/ 2147483647 w 50"/>
                    <a:gd name="T1" fmla="*/ 2147483647 h 86"/>
                    <a:gd name="T2" fmla="*/ 2147483647 w 50"/>
                    <a:gd name="T3" fmla="*/ 2147483647 h 86"/>
                    <a:gd name="T4" fmla="*/ 2147483647 w 50"/>
                    <a:gd name="T5" fmla="*/ 2147483647 h 86"/>
                    <a:gd name="T6" fmla="*/ 2147483647 w 50"/>
                    <a:gd name="T7" fmla="*/ 2147483647 h 86"/>
                    <a:gd name="T8" fmla="*/ 2147483647 w 50"/>
                    <a:gd name="T9" fmla="*/ 2147483647 h 86"/>
                    <a:gd name="T10" fmla="*/ 2147483647 w 50"/>
                    <a:gd name="T11" fmla="*/ 2147483647 h 86"/>
                    <a:gd name="T12" fmla="*/ 2147483647 w 50"/>
                    <a:gd name="T13" fmla="*/ 2147483647 h 86"/>
                    <a:gd name="T14" fmla="*/ 2147483647 w 50"/>
                    <a:gd name="T15" fmla="*/ 2147483647 h 86"/>
                    <a:gd name="T16" fmla="*/ 2147483647 w 50"/>
                    <a:gd name="T17" fmla="*/ 0 h 86"/>
                    <a:gd name="T18" fmla="*/ 2147483647 w 50"/>
                    <a:gd name="T19" fmla="*/ 2147483647 h 86"/>
                    <a:gd name="T20" fmla="*/ 2147483647 w 50"/>
                    <a:gd name="T21" fmla="*/ 2147483647 h 86"/>
                    <a:gd name="T22" fmla="*/ 2147483647 w 50"/>
                    <a:gd name="T23" fmla="*/ 2147483647 h 86"/>
                    <a:gd name="T24" fmla="*/ 2147483647 w 50"/>
                    <a:gd name="T25" fmla="*/ 2147483647 h 86"/>
                    <a:gd name="T26" fmla="*/ 2147483647 w 50"/>
                    <a:gd name="T27" fmla="*/ 2147483647 h 86"/>
                    <a:gd name="T28" fmla="*/ 2147483647 w 50"/>
                    <a:gd name="T29" fmla="*/ 2147483647 h 86"/>
                    <a:gd name="T30" fmla="*/ 2147483647 w 50"/>
                    <a:gd name="T31" fmla="*/ 2147483647 h 86"/>
                    <a:gd name="T32" fmla="*/ 2147483647 w 50"/>
                    <a:gd name="T33" fmla="*/ 2147483647 h 86"/>
                    <a:gd name="T34" fmla="*/ 2147483647 w 50"/>
                    <a:gd name="T35" fmla="*/ 2147483647 h 86"/>
                    <a:gd name="T36" fmla="*/ 0 w 50"/>
                    <a:gd name="T37" fmla="*/ 2147483647 h 86"/>
                    <a:gd name="T38" fmla="*/ 0 w 50"/>
                    <a:gd name="T39" fmla="*/ 2147483647 h 86"/>
                    <a:gd name="T40" fmla="*/ 2147483647 w 50"/>
                    <a:gd name="T41" fmla="*/ 2147483647 h 86"/>
                    <a:gd name="T42" fmla="*/ 2147483647 w 50"/>
                    <a:gd name="T43" fmla="*/ 2147483647 h 86"/>
                    <a:gd name="T44" fmla="*/ 2147483647 w 50"/>
                    <a:gd name="T45" fmla="*/ 2147483647 h 8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0"/>
                    <a:gd name="T70" fmla="*/ 0 h 86"/>
                    <a:gd name="T71" fmla="*/ 50 w 50"/>
                    <a:gd name="T72" fmla="*/ 86 h 8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0" h="86">
                      <a:moveTo>
                        <a:pt x="2" y="77"/>
                      </a:moveTo>
                      <a:lnTo>
                        <a:pt x="7" y="65"/>
                      </a:lnTo>
                      <a:lnTo>
                        <a:pt x="13" y="54"/>
                      </a:lnTo>
                      <a:lnTo>
                        <a:pt x="18" y="42"/>
                      </a:lnTo>
                      <a:lnTo>
                        <a:pt x="24" y="32"/>
                      </a:lnTo>
                      <a:lnTo>
                        <a:pt x="30" y="22"/>
                      </a:lnTo>
                      <a:lnTo>
                        <a:pt x="37" y="13"/>
                      </a:lnTo>
                      <a:lnTo>
                        <a:pt x="43" y="6"/>
                      </a:lnTo>
                      <a:lnTo>
                        <a:pt x="50" y="0"/>
                      </a:lnTo>
                      <a:lnTo>
                        <a:pt x="49" y="14"/>
                      </a:lnTo>
                      <a:lnTo>
                        <a:pt x="42" y="21"/>
                      </a:lnTo>
                      <a:lnTo>
                        <a:pt x="36" y="28"/>
                      </a:lnTo>
                      <a:lnTo>
                        <a:pt x="30" y="36"/>
                      </a:lnTo>
                      <a:lnTo>
                        <a:pt x="25" y="44"/>
                      </a:lnTo>
                      <a:lnTo>
                        <a:pt x="20" y="53"/>
                      </a:lnTo>
                      <a:lnTo>
                        <a:pt x="16" y="63"/>
                      </a:lnTo>
                      <a:lnTo>
                        <a:pt x="12" y="74"/>
                      </a:lnTo>
                      <a:lnTo>
                        <a:pt x="8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1" y="83"/>
                      </a:lnTo>
                      <a:lnTo>
                        <a:pt x="1" y="80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2" name="Rectangle 196"/>
                <p:cNvSpPr>
                  <a:spLocks noChangeArrowheads="1"/>
                </p:cNvSpPr>
                <p:nvPr/>
              </p:nvSpPr>
              <p:spPr bwMode="auto">
                <a:xfrm>
                  <a:off x="8049534" y="3522986"/>
                  <a:ext cx="127936" cy="886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43" name="Freeform 197"/>
                <p:cNvSpPr>
                  <a:spLocks/>
                </p:cNvSpPr>
                <p:nvPr/>
              </p:nvSpPr>
              <p:spPr bwMode="auto">
                <a:xfrm>
                  <a:off x="8031258" y="3443196"/>
                  <a:ext cx="143602" cy="85702"/>
                </a:xfrm>
                <a:custGeom>
                  <a:avLst/>
                  <a:gdLst>
                    <a:gd name="T0" fmla="*/ 2147483647 w 55"/>
                    <a:gd name="T1" fmla="*/ 0 h 29"/>
                    <a:gd name="T2" fmla="*/ 2147483647 w 55"/>
                    <a:gd name="T3" fmla="*/ 2147483647 h 29"/>
                    <a:gd name="T4" fmla="*/ 2147483647 w 55"/>
                    <a:gd name="T5" fmla="*/ 2147483647 h 29"/>
                    <a:gd name="T6" fmla="*/ 2147483647 w 55"/>
                    <a:gd name="T7" fmla="*/ 2147483647 h 29"/>
                    <a:gd name="T8" fmla="*/ 2147483647 w 55"/>
                    <a:gd name="T9" fmla="*/ 2147483647 h 29"/>
                    <a:gd name="T10" fmla="*/ 2147483647 w 55"/>
                    <a:gd name="T11" fmla="*/ 2147483647 h 29"/>
                    <a:gd name="T12" fmla="*/ 0 w 55"/>
                    <a:gd name="T13" fmla="*/ 2147483647 h 29"/>
                    <a:gd name="T14" fmla="*/ 2147483647 w 55"/>
                    <a:gd name="T15" fmla="*/ 0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"/>
                    <a:gd name="T25" fmla="*/ 0 h 29"/>
                    <a:gd name="T26" fmla="*/ 55 w 55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" h="29">
                      <a:moveTo>
                        <a:pt x="3" y="0"/>
                      </a:moveTo>
                      <a:lnTo>
                        <a:pt x="43" y="28"/>
                      </a:lnTo>
                      <a:lnTo>
                        <a:pt x="55" y="2"/>
                      </a:lnTo>
                      <a:lnTo>
                        <a:pt x="55" y="11"/>
                      </a:lnTo>
                      <a:lnTo>
                        <a:pt x="49" y="29"/>
                      </a:lnTo>
                      <a:lnTo>
                        <a:pt x="37" y="29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4" name="Freeform 198"/>
                <p:cNvSpPr>
                  <a:spLocks/>
                </p:cNvSpPr>
                <p:nvPr/>
              </p:nvSpPr>
              <p:spPr bwMode="auto">
                <a:xfrm>
                  <a:off x="5757140" y="3345673"/>
                  <a:ext cx="2417718" cy="132986"/>
                </a:xfrm>
                <a:custGeom>
                  <a:avLst/>
                  <a:gdLst>
                    <a:gd name="T0" fmla="*/ 0 w 926"/>
                    <a:gd name="T1" fmla="*/ 0 h 45"/>
                    <a:gd name="T2" fmla="*/ 2147483647 w 926"/>
                    <a:gd name="T3" fmla="*/ 2147483647 h 45"/>
                    <a:gd name="T4" fmla="*/ 2147483647 w 926"/>
                    <a:gd name="T5" fmla="*/ 2147483647 h 45"/>
                    <a:gd name="T6" fmla="*/ 0 w 926"/>
                    <a:gd name="T7" fmla="*/ 2147483647 h 45"/>
                    <a:gd name="T8" fmla="*/ 0 w 92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6"/>
                    <a:gd name="T16" fmla="*/ 0 h 45"/>
                    <a:gd name="T17" fmla="*/ 926 w 92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6" h="45">
                      <a:moveTo>
                        <a:pt x="0" y="0"/>
                      </a:moveTo>
                      <a:lnTo>
                        <a:pt x="926" y="8"/>
                      </a:lnTo>
                      <a:lnTo>
                        <a:pt x="926" y="23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5" name="Freeform 199"/>
                <p:cNvSpPr>
                  <a:spLocks/>
                </p:cNvSpPr>
                <p:nvPr/>
              </p:nvSpPr>
              <p:spPr bwMode="auto">
                <a:xfrm>
                  <a:off x="8036480" y="3540717"/>
                  <a:ext cx="36553" cy="41373"/>
                </a:xfrm>
                <a:custGeom>
                  <a:avLst/>
                  <a:gdLst>
                    <a:gd name="T0" fmla="*/ 0 w 14"/>
                    <a:gd name="T1" fmla="*/ 0 h 14"/>
                    <a:gd name="T2" fmla="*/ 2147483647 w 14"/>
                    <a:gd name="T3" fmla="*/ 2147483647 h 14"/>
                    <a:gd name="T4" fmla="*/ 2147483647 w 14"/>
                    <a:gd name="T5" fmla="*/ 2147483647 h 14"/>
                    <a:gd name="T6" fmla="*/ 2147483647 w 14"/>
                    <a:gd name="T7" fmla="*/ 2147483647 h 14"/>
                    <a:gd name="T8" fmla="*/ 0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4"/>
                    <a:gd name="T17" fmla="*/ 14 w 1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4">
                      <a:moveTo>
                        <a:pt x="0" y="0"/>
                      </a:moveTo>
                      <a:lnTo>
                        <a:pt x="14" y="1"/>
                      </a:lnTo>
                      <a:lnTo>
                        <a:pt x="14" y="14"/>
                      </a:lnTo>
                      <a:lnTo>
                        <a:pt x="1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6" name="Rectangle 200"/>
                <p:cNvSpPr>
                  <a:spLocks noChangeArrowheads="1"/>
                </p:cNvSpPr>
                <p:nvPr/>
              </p:nvSpPr>
              <p:spPr bwMode="auto">
                <a:xfrm>
                  <a:off x="7913766" y="3056061"/>
                  <a:ext cx="5222" cy="298478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47" name="Rectangle 201"/>
                <p:cNvSpPr>
                  <a:spLocks noChangeArrowheads="1"/>
                </p:cNvSpPr>
                <p:nvPr/>
              </p:nvSpPr>
              <p:spPr bwMode="auto">
                <a:xfrm>
                  <a:off x="7712725" y="3061972"/>
                  <a:ext cx="2612" cy="298478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48" name="Rectangle 202"/>
                <p:cNvSpPr>
                  <a:spLocks noChangeArrowheads="1"/>
                </p:cNvSpPr>
                <p:nvPr/>
              </p:nvSpPr>
              <p:spPr bwMode="auto">
                <a:xfrm>
                  <a:off x="7973818" y="3079703"/>
                  <a:ext cx="5222" cy="277791"/>
                </a:xfrm>
                <a:prstGeom prst="rect">
                  <a:avLst/>
                </a:prstGeom>
                <a:solidFill>
                  <a:srgbClr val="000F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49" name="Rectangle 203"/>
                <p:cNvSpPr>
                  <a:spLocks noChangeArrowheads="1"/>
                </p:cNvSpPr>
                <p:nvPr/>
              </p:nvSpPr>
              <p:spPr bwMode="auto">
                <a:xfrm>
                  <a:off x="7772776" y="3082659"/>
                  <a:ext cx="2612" cy="280747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0" name="Rectangle 204"/>
                <p:cNvSpPr>
                  <a:spLocks noChangeArrowheads="1"/>
                </p:cNvSpPr>
                <p:nvPr/>
              </p:nvSpPr>
              <p:spPr bwMode="auto">
                <a:xfrm>
                  <a:off x="8020814" y="3126987"/>
                  <a:ext cx="2612" cy="233463"/>
                </a:xfrm>
                <a:prstGeom prst="rect">
                  <a:avLst/>
                </a:prstGeom>
                <a:solidFill>
                  <a:srgbClr val="000F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1" name="Rectangle 205"/>
                <p:cNvSpPr>
                  <a:spLocks noChangeArrowheads="1"/>
                </p:cNvSpPr>
                <p:nvPr/>
              </p:nvSpPr>
              <p:spPr bwMode="auto">
                <a:xfrm>
                  <a:off x="7817162" y="3109255"/>
                  <a:ext cx="5222" cy="254149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2" name="Rectangle 206"/>
                <p:cNvSpPr>
                  <a:spLocks noChangeArrowheads="1"/>
                </p:cNvSpPr>
                <p:nvPr/>
              </p:nvSpPr>
              <p:spPr bwMode="auto">
                <a:xfrm>
                  <a:off x="8065199" y="3209733"/>
                  <a:ext cx="5222" cy="144807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3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64159" y="3165405"/>
                  <a:ext cx="2612" cy="192090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4" name="Rectangle 208"/>
                <p:cNvSpPr>
                  <a:spLocks noChangeArrowheads="1"/>
                </p:cNvSpPr>
                <p:nvPr/>
              </p:nvSpPr>
              <p:spPr bwMode="auto">
                <a:xfrm>
                  <a:off x="7717947" y="3227464"/>
                  <a:ext cx="2612" cy="132986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5" name="Rectangle 209"/>
                <p:cNvSpPr>
                  <a:spLocks noChangeArrowheads="1"/>
                </p:cNvSpPr>
                <p:nvPr/>
              </p:nvSpPr>
              <p:spPr bwMode="auto">
                <a:xfrm>
                  <a:off x="7767554" y="3159495"/>
                  <a:ext cx="2612" cy="200955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6" name="Rectangle 210"/>
                <p:cNvSpPr>
                  <a:spLocks noChangeArrowheads="1"/>
                </p:cNvSpPr>
                <p:nvPr/>
              </p:nvSpPr>
              <p:spPr bwMode="auto">
                <a:xfrm>
                  <a:off x="7840660" y="3085613"/>
                  <a:ext cx="5222" cy="274836"/>
                </a:xfrm>
                <a:prstGeom prst="rect">
                  <a:avLst/>
                </a:prstGeom>
                <a:solidFill>
                  <a:srgbClr val="1C26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7" name="Rectangle 211"/>
                <p:cNvSpPr>
                  <a:spLocks noChangeArrowheads="1"/>
                </p:cNvSpPr>
                <p:nvPr/>
              </p:nvSpPr>
              <p:spPr bwMode="auto">
                <a:xfrm>
                  <a:off x="7639619" y="3088570"/>
                  <a:ext cx="2612" cy="274836"/>
                </a:xfrm>
                <a:prstGeom prst="rect">
                  <a:avLst/>
                </a:prstGeom>
                <a:solidFill>
                  <a:srgbClr val="333D5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8" name="Rectangle 212"/>
                <p:cNvSpPr>
                  <a:spLocks noChangeArrowheads="1"/>
                </p:cNvSpPr>
                <p:nvPr/>
              </p:nvSpPr>
              <p:spPr bwMode="auto">
                <a:xfrm>
                  <a:off x="7916377" y="3056061"/>
                  <a:ext cx="5222" cy="298478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59" name="Rectangle 213"/>
                <p:cNvSpPr>
                  <a:spLocks noChangeArrowheads="1"/>
                </p:cNvSpPr>
                <p:nvPr/>
              </p:nvSpPr>
              <p:spPr bwMode="auto">
                <a:xfrm>
                  <a:off x="7976428" y="3079703"/>
                  <a:ext cx="2612" cy="277791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60" name="Rectangle 214"/>
                <p:cNvSpPr>
                  <a:spLocks noChangeArrowheads="1"/>
                </p:cNvSpPr>
                <p:nvPr/>
              </p:nvSpPr>
              <p:spPr bwMode="auto">
                <a:xfrm>
                  <a:off x="8020814" y="3126987"/>
                  <a:ext cx="2612" cy="233463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61" name="Rectangle 215"/>
                <p:cNvSpPr>
                  <a:spLocks noChangeArrowheads="1"/>
                </p:cNvSpPr>
                <p:nvPr/>
              </p:nvSpPr>
              <p:spPr bwMode="auto">
                <a:xfrm>
                  <a:off x="8067811" y="3209733"/>
                  <a:ext cx="2612" cy="144807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62" name="Rectangle 216"/>
                <p:cNvSpPr>
                  <a:spLocks noChangeArrowheads="1"/>
                </p:cNvSpPr>
                <p:nvPr/>
              </p:nvSpPr>
              <p:spPr bwMode="auto">
                <a:xfrm>
                  <a:off x="7720557" y="3227464"/>
                  <a:ext cx="2612" cy="132986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63" name="Rectangle 217"/>
                <p:cNvSpPr>
                  <a:spLocks noChangeArrowheads="1"/>
                </p:cNvSpPr>
                <p:nvPr/>
              </p:nvSpPr>
              <p:spPr bwMode="auto">
                <a:xfrm>
                  <a:off x="7767554" y="3159495"/>
                  <a:ext cx="2612" cy="200955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64" name="Rectangle 218"/>
                <p:cNvSpPr>
                  <a:spLocks noChangeArrowheads="1"/>
                </p:cNvSpPr>
                <p:nvPr/>
              </p:nvSpPr>
              <p:spPr bwMode="auto">
                <a:xfrm>
                  <a:off x="7843271" y="3085613"/>
                  <a:ext cx="2612" cy="274836"/>
                </a:xfrm>
                <a:prstGeom prst="rect">
                  <a:avLst/>
                </a:prstGeom>
                <a:solidFill>
                  <a:srgbClr val="5963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zh-TW" altLang="zh-TW" sz="1800">
                    <a:latin typeface="Calibri" pitchFamily="34" charset="0"/>
                  </a:endParaRPr>
                </a:p>
              </p:txBody>
            </p:sp>
            <p:sp>
              <p:nvSpPr>
                <p:cNvPr id="11465" name="Freeform 219"/>
                <p:cNvSpPr>
                  <a:spLocks/>
                </p:cNvSpPr>
                <p:nvPr/>
              </p:nvSpPr>
              <p:spPr bwMode="auto">
                <a:xfrm>
                  <a:off x="5997345" y="2917167"/>
                  <a:ext cx="2180125" cy="919075"/>
                </a:xfrm>
                <a:custGeom>
                  <a:avLst/>
                  <a:gdLst>
                    <a:gd name="T0" fmla="*/ 2147483647 w 835"/>
                    <a:gd name="T1" fmla="*/ 2147483647 h 311"/>
                    <a:gd name="T2" fmla="*/ 2147483647 w 835"/>
                    <a:gd name="T3" fmla="*/ 2147483647 h 311"/>
                    <a:gd name="T4" fmla="*/ 2147483647 w 835"/>
                    <a:gd name="T5" fmla="*/ 2147483647 h 311"/>
                    <a:gd name="T6" fmla="*/ 2147483647 w 835"/>
                    <a:gd name="T7" fmla="*/ 2147483647 h 311"/>
                    <a:gd name="T8" fmla="*/ 2147483647 w 835"/>
                    <a:gd name="T9" fmla="*/ 2147483647 h 311"/>
                    <a:gd name="T10" fmla="*/ 2147483647 w 835"/>
                    <a:gd name="T11" fmla="*/ 0 h 311"/>
                    <a:gd name="T12" fmla="*/ 2147483647 w 835"/>
                    <a:gd name="T13" fmla="*/ 2147483647 h 311"/>
                    <a:gd name="T14" fmla="*/ 2147483647 w 835"/>
                    <a:gd name="T15" fmla="*/ 2147483647 h 311"/>
                    <a:gd name="T16" fmla="*/ 2147483647 w 835"/>
                    <a:gd name="T17" fmla="*/ 2147483647 h 311"/>
                    <a:gd name="T18" fmla="*/ 2147483647 w 835"/>
                    <a:gd name="T19" fmla="*/ 2147483647 h 311"/>
                    <a:gd name="T20" fmla="*/ 2147483647 w 835"/>
                    <a:gd name="T21" fmla="*/ 2147483647 h 311"/>
                    <a:gd name="T22" fmla="*/ 2147483647 w 835"/>
                    <a:gd name="T23" fmla="*/ 2147483647 h 311"/>
                    <a:gd name="T24" fmla="*/ 2147483647 w 835"/>
                    <a:gd name="T25" fmla="*/ 2147483647 h 311"/>
                    <a:gd name="T26" fmla="*/ 2147483647 w 835"/>
                    <a:gd name="T27" fmla="*/ 2147483647 h 311"/>
                    <a:gd name="T28" fmla="*/ 2147483647 w 835"/>
                    <a:gd name="T29" fmla="*/ 2147483647 h 311"/>
                    <a:gd name="T30" fmla="*/ 2147483647 w 835"/>
                    <a:gd name="T31" fmla="*/ 2147483647 h 311"/>
                    <a:gd name="T32" fmla="*/ 2147483647 w 835"/>
                    <a:gd name="T33" fmla="*/ 2147483647 h 311"/>
                    <a:gd name="T34" fmla="*/ 2147483647 w 835"/>
                    <a:gd name="T35" fmla="*/ 2147483647 h 311"/>
                    <a:gd name="T36" fmla="*/ 2147483647 w 835"/>
                    <a:gd name="T37" fmla="*/ 2147483647 h 311"/>
                    <a:gd name="T38" fmla="*/ 2147483647 w 835"/>
                    <a:gd name="T39" fmla="*/ 2147483647 h 311"/>
                    <a:gd name="T40" fmla="*/ 2147483647 w 835"/>
                    <a:gd name="T41" fmla="*/ 2147483647 h 311"/>
                    <a:gd name="T42" fmla="*/ 2147483647 w 835"/>
                    <a:gd name="T43" fmla="*/ 2147483647 h 311"/>
                    <a:gd name="T44" fmla="*/ 2147483647 w 835"/>
                    <a:gd name="T45" fmla="*/ 2147483647 h 311"/>
                    <a:gd name="T46" fmla="*/ 2147483647 w 835"/>
                    <a:gd name="T47" fmla="*/ 2147483647 h 311"/>
                    <a:gd name="T48" fmla="*/ 2147483647 w 835"/>
                    <a:gd name="T49" fmla="*/ 2147483647 h 311"/>
                    <a:gd name="T50" fmla="*/ 2147483647 w 835"/>
                    <a:gd name="T51" fmla="*/ 2147483647 h 311"/>
                    <a:gd name="T52" fmla="*/ 2147483647 w 835"/>
                    <a:gd name="T53" fmla="*/ 2147483647 h 311"/>
                    <a:gd name="T54" fmla="*/ 2147483647 w 835"/>
                    <a:gd name="T55" fmla="*/ 2147483647 h 311"/>
                    <a:gd name="T56" fmla="*/ 2147483647 w 835"/>
                    <a:gd name="T57" fmla="*/ 2147483647 h 311"/>
                    <a:gd name="T58" fmla="*/ 2147483647 w 835"/>
                    <a:gd name="T59" fmla="*/ 2147483647 h 311"/>
                    <a:gd name="T60" fmla="*/ 2147483647 w 835"/>
                    <a:gd name="T61" fmla="*/ 2147483647 h 311"/>
                    <a:gd name="T62" fmla="*/ 2147483647 w 835"/>
                    <a:gd name="T63" fmla="*/ 2147483647 h 311"/>
                    <a:gd name="T64" fmla="*/ 2147483647 w 835"/>
                    <a:gd name="T65" fmla="*/ 2147483647 h 311"/>
                    <a:gd name="T66" fmla="*/ 2147483647 w 835"/>
                    <a:gd name="T67" fmla="*/ 2147483647 h 311"/>
                    <a:gd name="T68" fmla="*/ 2147483647 w 835"/>
                    <a:gd name="T69" fmla="*/ 2147483647 h 311"/>
                    <a:gd name="T70" fmla="*/ 2147483647 w 835"/>
                    <a:gd name="T71" fmla="*/ 2147483647 h 311"/>
                    <a:gd name="T72" fmla="*/ 2147483647 w 835"/>
                    <a:gd name="T73" fmla="*/ 2147483647 h 311"/>
                    <a:gd name="T74" fmla="*/ 2147483647 w 835"/>
                    <a:gd name="T75" fmla="*/ 2147483647 h 311"/>
                    <a:gd name="T76" fmla="*/ 2147483647 w 835"/>
                    <a:gd name="T77" fmla="*/ 2147483647 h 311"/>
                    <a:gd name="T78" fmla="*/ 2147483647 w 835"/>
                    <a:gd name="T79" fmla="*/ 2147483647 h 311"/>
                    <a:gd name="T80" fmla="*/ 2147483647 w 835"/>
                    <a:gd name="T81" fmla="*/ 2147483647 h 311"/>
                    <a:gd name="T82" fmla="*/ 2147483647 w 835"/>
                    <a:gd name="T83" fmla="*/ 2147483647 h 311"/>
                    <a:gd name="T84" fmla="*/ 2147483647 w 835"/>
                    <a:gd name="T85" fmla="*/ 2147483647 h 311"/>
                    <a:gd name="T86" fmla="*/ 2147483647 w 835"/>
                    <a:gd name="T87" fmla="*/ 2147483647 h 311"/>
                    <a:gd name="T88" fmla="*/ 2147483647 w 835"/>
                    <a:gd name="T89" fmla="*/ 2147483647 h 311"/>
                    <a:gd name="T90" fmla="*/ 2147483647 w 835"/>
                    <a:gd name="T91" fmla="*/ 2147483647 h 311"/>
                    <a:gd name="T92" fmla="*/ 2147483647 w 835"/>
                    <a:gd name="T93" fmla="*/ 2147483647 h 31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35"/>
                    <a:gd name="T142" fmla="*/ 0 h 311"/>
                    <a:gd name="T143" fmla="*/ 835 w 835"/>
                    <a:gd name="T144" fmla="*/ 311 h 31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35" h="311">
                      <a:moveTo>
                        <a:pt x="15" y="277"/>
                      </a:moveTo>
                      <a:lnTo>
                        <a:pt x="30" y="257"/>
                      </a:lnTo>
                      <a:lnTo>
                        <a:pt x="45" y="237"/>
                      </a:lnTo>
                      <a:lnTo>
                        <a:pt x="61" y="216"/>
                      </a:lnTo>
                      <a:lnTo>
                        <a:pt x="77" y="196"/>
                      </a:lnTo>
                      <a:lnTo>
                        <a:pt x="94" y="175"/>
                      </a:lnTo>
                      <a:lnTo>
                        <a:pt x="111" y="154"/>
                      </a:lnTo>
                      <a:lnTo>
                        <a:pt x="129" y="134"/>
                      </a:lnTo>
                      <a:lnTo>
                        <a:pt x="148" y="115"/>
                      </a:lnTo>
                      <a:lnTo>
                        <a:pt x="166" y="96"/>
                      </a:lnTo>
                      <a:lnTo>
                        <a:pt x="185" y="79"/>
                      </a:lnTo>
                      <a:lnTo>
                        <a:pt x="205" y="63"/>
                      </a:lnTo>
                      <a:lnTo>
                        <a:pt x="224" y="48"/>
                      </a:lnTo>
                      <a:lnTo>
                        <a:pt x="244" y="34"/>
                      </a:lnTo>
                      <a:lnTo>
                        <a:pt x="264" y="23"/>
                      </a:lnTo>
                      <a:lnTo>
                        <a:pt x="284" y="14"/>
                      </a:lnTo>
                      <a:lnTo>
                        <a:pt x="304" y="6"/>
                      </a:lnTo>
                      <a:lnTo>
                        <a:pt x="343" y="0"/>
                      </a:lnTo>
                      <a:lnTo>
                        <a:pt x="364" y="1"/>
                      </a:lnTo>
                      <a:lnTo>
                        <a:pt x="383" y="3"/>
                      </a:lnTo>
                      <a:lnTo>
                        <a:pt x="402" y="9"/>
                      </a:lnTo>
                      <a:lnTo>
                        <a:pt x="421" y="15"/>
                      </a:lnTo>
                      <a:lnTo>
                        <a:pt x="438" y="23"/>
                      </a:lnTo>
                      <a:lnTo>
                        <a:pt x="455" y="34"/>
                      </a:lnTo>
                      <a:lnTo>
                        <a:pt x="471" y="46"/>
                      </a:lnTo>
                      <a:lnTo>
                        <a:pt x="486" y="60"/>
                      </a:lnTo>
                      <a:lnTo>
                        <a:pt x="501" y="76"/>
                      </a:lnTo>
                      <a:lnTo>
                        <a:pt x="516" y="94"/>
                      </a:lnTo>
                      <a:lnTo>
                        <a:pt x="530" y="113"/>
                      </a:lnTo>
                      <a:lnTo>
                        <a:pt x="543" y="134"/>
                      </a:lnTo>
                      <a:lnTo>
                        <a:pt x="556" y="156"/>
                      </a:lnTo>
                      <a:lnTo>
                        <a:pt x="569" y="181"/>
                      </a:lnTo>
                      <a:lnTo>
                        <a:pt x="582" y="207"/>
                      </a:lnTo>
                      <a:lnTo>
                        <a:pt x="595" y="234"/>
                      </a:lnTo>
                      <a:lnTo>
                        <a:pt x="600" y="219"/>
                      </a:lnTo>
                      <a:lnTo>
                        <a:pt x="606" y="203"/>
                      </a:lnTo>
                      <a:lnTo>
                        <a:pt x="612" y="187"/>
                      </a:lnTo>
                      <a:lnTo>
                        <a:pt x="619" y="171"/>
                      </a:lnTo>
                      <a:lnTo>
                        <a:pt x="626" y="154"/>
                      </a:lnTo>
                      <a:lnTo>
                        <a:pt x="633" y="138"/>
                      </a:lnTo>
                      <a:lnTo>
                        <a:pt x="640" y="122"/>
                      </a:lnTo>
                      <a:lnTo>
                        <a:pt x="649" y="107"/>
                      </a:lnTo>
                      <a:lnTo>
                        <a:pt x="658" y="92"/>
                      </a:lnTo>
                      <a:lnTo>
                        <a:pt x="667" y="80"/>
                      </a:lnTo>
                      <a:lnTo>
                        <a:pt x="676" y="68"/>
                      </a:lnTo>
                      <a:lnTo>
                        <a:pt x="686" y="58"/>
                      </a:lnTo>
                      <a:lnTo>
                        <a:pt x="697" y="49"/>
                      </a:lnTo>
                      <a:lnTo>
                        <a:pt x="707" y="43"/>
                      </a:lnTo>
                      <a:lnTo>
                        <a:pt x="718" y="38"/>
                      </a:lnTo>
                      <a:lnTo>
                        <a:pt x="730" y="36"/>
                      </a:lnTo>
                      <a:lnTo>
                        <a:pt x="738" y="37"/>
                      </a:lnTo>
                      <a:lnTo>
                        <a:pt x="746" y="38"/>
                      </a:lnTo>
                      <a:lnTo>
                        <a:pt x="754" y="41"/>
                      </a:lnTo>
                      <a:lnTo>
                        <a:pt x="762" y="45"/>
                      </a:lnTo>
                      <a:lnTo>
                        <a:pt x="769" y="50"/>
                      </a:lnTo>
                      <a:lnTo>
                        <a:pt x="776" y="56"/>
                      </a:lnTo>
                      <a:lnTo>
                        <a:pt x="783" y="63"/>
                      </a:lnTo>
                      <a:lnTo>
                        <a:pt x="790" y="72"/>
                      </a:lnTo>
                      <a:lnTo>
                        <a:pt x="797" y="81"/>
                      </a:lnTo>
                      <a:lnTo>
                        <a:pt x="803" y="92"/>
                      </a:lnTo>
                      <a:lnTo>
                        <a:pt x="809" y="103"/>
                      </a:lnTo>
                      <a:lnTo>
                        <a:pt x="815" y="116"/>
                      </a:lnTo>
                      <a:lnTo>
                        <a:pt x="821" y="130"/>
                      </a:lnTo>
                      <a:lnTo>
                        <a:pt x="826" y="144"/>
                      </a:lnTo>
                      <a:lnTo>
                        <a:pt x="830" y="160"/>
                      </a:lnTo>
                      <a:lnTo>
                        <a:pt x="835" y="176"/>
                      </a:lnTo>
                      <a:lnTo>
                        <a:pt x="835" y="223"/>
                      </a:lnTo>
                      <a:lnTo>
                        <a:pt x="833" y="212"/>
                      </a:lnTo>
                      <a:lnTo>
                        <a:pt x="828" y="193"/>
                      </a:lnTo>
                      <a:lnTo>
                        <a:pt x="823" y="173"/>
                      </a:lnTo>
                      <a:lnTo>
                        <a:pt x="821" y="162"/>
                      </a:lnTo>
                      <a:lnTo>
                        <a:pt x="819" y="152"/>
                      </a:lnTo>
                      <a:lnTo>
                        <a:pt x="815" y="142"/>
                      </a:lnTo>
                      <a:lnTo>
                        <a:pt x="812" y="132"/>
                      </a:lnTo>
                      <a:lnTo>
                        <a:pt x="807" y="121"/>
                      </a:lnTo>
                      <a:lnTo>
                        <a:pt x="802" y="110"/>
                      </a:lnTo>
                      <a:lnTo>
                        <a:pt x="796" y="99"/>
                      </a:lnTo>
                      <a:lnTo>
                        <a:pt x="789" y="89"/>
                      </a:lnTo>
                      <a:lnTo>
                        <a:pt x="783" y="80"/>
                      </a:lnTo>
                      <a:lnTo>
                        <a:pt x="776" y="70"/>
                      </a:lnTo>
                      <a:lnTo>
                        <a:pt x="768" y="63"/>
                      </a:lnTo>
                      <a:lnTo>
                        <a:pt x="760" y="57"/>
                      </a:lnTo>
                      <a:lnTo>
                        <a:pt x="752" y="52"/>
                      </a:lnTo>
                      <a:lnTo>
                        <a:pt x="744" y="49"/>
                      </a:lnTo>
                      <a:lnTo>
                        <a:pt x="736" y="47"/>
                      </a:lnTo>
                      <a:lnTo>
                        <a:pt x="727" y="49"/>
                      </a:lnTo>
                      <a:lnTo>
                        <a:pt x="719" y="52"/>
                      </a:lnTo>
                      <a:lnTo>
                        <a:pt x="708" y="57"/>
                      </a:lnTo>
                      <a:lnTo>
                        <a:pt x="697" y="64"/>
                      </a:lnTo>
                      <a:lnTo>
                        <a:pt x="687" y="73"/>
                      </a:lnTo>
                      <a:lnTo>
                        <a:pt x="677" y="83"/>
                      </a:lnTo>
                      <a:lnTo>
                        <a:pt x="668" y="96"/>
                      </a:lnTo>
                      <a:lnTo>
                        <a:pt x="660" y="109"/>
                      </a:lnTo>
                      <a:lnTo>
                        <a:pt x="651" y="123"/>
                      </a:lnTo>
                      <a:lnTo>
                        <a:pt x="644" y="138"/>
                      </a:lnTo>
                      <a:lnTo>
                        <a:pt x="636" y="154"/>
                      </a:lnTo>
                      <a:lnTo>
                        <a:pt x="630" y="170"/>
                      </a:lnTo>
                      <a:lnTo>
                        <a:pt x="623" y="186"/>
                      </a:lnTo>
                      <a:lnTo>
                        <a:pt x="618" y="201"/>
                      </a:lnTo>
                      <a:lnTo>
                        <a:pt x="613" y="218"/>
                      </a:lnTo>
                      <a:lnTo>
                        <a:pt x="608" y="232"/>
                      </a:lnTo>
                      <a:lnTo>
                        <a:pt x="603" y="247"/>
                      </a:lnTo>
                      <a:lnTo>
                        <a:pt x="600" y="260"/>
                      </a:lnTo>
                      <a:lnTo>
                        <a:pt x="593" y="268"/>
                      </a:lnTo>
                      <a:lnTo>
                        <a:pt x="577" y="221"/>
                      </a:lnTo>
                      <a:lnTo>
                        <a:pt x="564" y="198"/>
                      </a:lnTo>
                      <a:lnTo>
                        <a:pt x="552" y="176"/>
                      </a:lnTo>
                      <a:lnTo>
                        <a:pt x="539" y="155"/>
                      </a:lnTo>
                      <a:lnTo>
                        <a:pt x="527" y="136"/>
                      </a:lnTo>
                      <a:lnTo>
                        <a:pt x="515" y="118"/>
                      </a:lnTo>
                      <a:lnTo>
                        <a:pt x="503" y="101"/>
                      </a:lnTo>
                      <a:lnTo>
                        <a:pt x="490" y="87"/>
                      </a:lnTo>
                      <a:lnTo>
                        <a:pt x="478" y="74"/>
                      </a:lnTo>
                      <a:lnTo>
                        <a:pt x="464" y="61"/>
                      </a:lnTo>
                      <a:lnTo>
                        <a:pt x="450" y="50"/>
                      </a:lnTo>
                      <a:lnTo>
                        <a:pt x="436" y="41"/>
                      </a:lnTo>
                      <a:lnTo>
                        <a:pt x="420" y="34"/>
                      </a:lnTo>
                      <a:lnTo>
                        <a:pt x="404" y="27"/>
                      </a:lnTo>
                      <a:lnTo>
                        <a:pt x="387" y="21"/>
                      </a:lnTo>
                      <a:lnTo>
                        <a:pt x="368" y="18"/>
                      </a:lnTo>
                      <a:lnTo>
                        <a:pt x="348" y="15"/>
                      </a:lnTo>
                      <a:lnTo>
                        <a:pt x="299" y="27"/>
                      </a:lnTo>
                      <a:lnTo>
                        <a:pt x="277" y="38"/>
                      </a:lnTo>
                      <a:lnTo>
                        <a:pt x="257" y="50"/>
                      </a:lnTo>
                      <a:lnTo>
                        <a:pt x="237" y="63"/>
                      </a:lnTo>
                      <a:lnTo>
                        <a:pt x="218" y="76"/>
                      </a:lnTo>
                      <a:lnTo>
                        <a:pt x="200" y="90"/>
                      </a:lnTo>
                      <a:lnTo>
                        <a:pt x="183" y="106"/>
                      </a:lnTo>
                      <a:lnTo>
                        <a:pt x="166" y="122"/>
                      </a:lnTo>
                      <a:lnTo>
                        <a:pt x="149" y="140"/>
                      </a:lnTo>
                      <a:lnTo>
                        <a:pt x="133" y="158"/>
                      </a:lnTo>
                      <a:lnTo>
                        <a:pt x="117" y="176"/>
                      </a:lnTo>
                      <a:lnTo>
                        <a:pt x="101" y="196"/>
                      </a:lnTo>
                      <a:lnTo>
                        <a:pt x="85" y="217"/>
                      </a:lnTo>
                      <a:lnTo>
                        <a:pt x="69" y="238"/>
                      </a:lnTo>
                      <a:lnTo>
                        <a:pt x="52" y="261"/>
                      </a:lnTo>
                      <a:lnTo>
                        <a:pt x="35" y="284"/>
                      </a:lnTo>
                      <a:lnTo>
                        <a:pt x="18" y="308"/>
                      </a:lnTo>
                      <a:lnTo>
                        <a:pt x="2" y="311"/>
                      </a:lnTo>
                      <a:lnTo>
                        <a:pt x="0" y="299"/>
                      </a:lnTo>
                      <a:lnTo>
                        <a:pt x="15" y="277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6" name="Freeform 220"/>
                <p:cNvSpPr>
                  <a:spLocks/>
                </p:cNvSpPr>
                <p:nvPr/>
              </p:nvSpPr>
              <p:spPr bwMode="auto">
                <a:xfrm>
                  <a:off x="7553458" y="3667793"/>
                  <a:ext cx="33943" cy="97523"/>
                </a:xfrm>
                <a:custGeom>
                  <a:avLst/>
                  <a:gdLst>
                    <a:gd name="T0" fmla="*/ 0 w 13"/>
                    <a:gd name="T1" fmla="*/ 2147483647 h 33"/>
                    <a:gd name="T2" fmla="*/ 0 w 13"/>
                    <a:gd name="T3" fmla="*/ 2147483647 h 33"/>
                    <a:gd name="T4" fmla="*/ 2147483647 w 13"/>
                    <a:gd name="T5" fmla="*/ 0 h 33"/>
                    <a:gd name="T6" fmla="*/ 2147483647 w 13"/>
                    <a:gd name="T7" fmla="*/ 2147483647 h 33"/>
                    <a:gd name="T8" fmla="*/ 2147483647 w 13"/>
                    <a:gd name="T9" fmla="*/ 2147483647 h 33"/>
                    <a:gd name="T10" fmla="*/ 0 w 13"/>
                    <a:gd name="T11" fmla="*/ 2147483647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33"/>
                    <a:gd name="T20" fmla="*/ 13 w 13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33">
                      <a:moveTo>
                        <a:pt x="0" y="33"/>
                      </a:moveTo>
                      <a:lnTo>
                        <a:pt x="0" y="3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3" y="31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7" name="Freeform 221"/>
                <p:cNvSpPr>
                  <a:spLocks/>
                </p:cNvSpPr>
                <p:nvPr/>
              </p:nvSpPr>
              <p:spPr bwMode="auto">
                <a:xfrm>
                  <a:off x="6007789" y="3836239"/>
                  <a:ext cx="52219" cy="165492"/>
                </a:xfrm>
                <a:custGeom>
                  <a:avLst/>
                  <a:gdLst>
                    <a:gd name="T0" fmla="*/ 0 w 20"/>
                    <a:gd name="T1" fmla="*/ 2147483647 h 56"/>
                    <a:gd name="T2" fmla="*/ 0 w 20"/>
                    <a:gd name="T3" fmla="*/ 2147483647 h 56"/>
                    <a:gd name="T4" fmla="*/ 2147483647 w 20"/>
                    <a:gd name="T5" fmla="*/ 0 h 56"/>
                    <a:gd name="T6" fmla="*/ 2147483647 w 20"/>
                    <a:gd name="T7" fmla="*/ 2147483647 h 56"/>
                    <a:gd name="T8" fmla="*/ 2147483647 w 20"/>
                    <a:gd name="T9" fmla="*/ 2147483647 h 56"/>
                    <a:gd name="T10" fmla="*/ 0 w 20"/>
                    <a:gd name="T11" fmla="*/ 2147483647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56"/>
                    <a:gd name="T20" fmla="*/ 20 w 20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56">
                      <a:moveTo>
                        <a:pt x="0" y="55"/>
                      </a:moveTo>
                      <a:lnTo>
                        <a:pt x="0" y="7"/>
                      </a:lnTo>
                      <a:lnTo>
                        <a:pt x="12" y="0"/>
                      </a:lnTo>
                      <a:lnTo>
                        <a:pt x="20" y="2"/>
                      </a:lnTo>
                      <a:lnTo>
                        <a:pt x="20" y="56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8" name="Freeform 222"/>
                <p:cNvSpPr>
                  <a:spLocks/>
                </p:cNvSpPr>
                <p:nvPr/>
              </p:nvSpPr>
              <p:spPr bwMode="auto">
                <a:xfrm>
                  <a:off x="5757140" y="3593911"/>
                  <a:ext cx="107049" cy="130030"/>
                </a:xfrm>
                <a:custGeom>
                  <a:avLst/>
                  <a:gdLst>
                    <a:gd name="T0" fmla="*/ 0 w 41"/>
                    <a:gd name="T1" fmla="*/ 0 h 44"/>
                    <a:gd name="T2" fmla="*/ 2147483647 w 41"/>
                    <a:gd name="T3" fmla="*/ 2147483647 h 44"/>
                    <a:gd name="T4" fmla="*/ 2147483647 w 41"/>
                    <a:gd name="T5" fmla="*/ 2147483647 h 44"/>
                    <a:gd name="T6" fmla="*/ 2147483647 w 41"/>
                    <a:gd name="T7" fmla="*/ 2147483647 h 44"/>
                    <a:gd name="T8" fmla="*/ 0 w 41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44"/>
                    <a:gd name="T17" fmla="*/ 41 w 41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44">
                      <a:moveTo>
                        <a:pt x="0" y="0"/>
                      </a:moveTo>
                      <a:lnTo>
                        <a:pt x="41" y="44"/>
                      </a:lnTo>
                      <a:lnTo>
                        <a:pt x="30" y="44"/>
                      </a:lnTo>
                      <a:lnTo>
                        <a:pt x="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9" name="Freeform 223"/>
                <p:cNvSpPr>
                  <a:spLocks/>
                </p:cNvSpPr>
                <p:nvPr/>
              </p:nvSpPr>
              <p:spPr bwMode="auto">
                <a:xfrm>
                  <a:off x="5832858" y="3466838"/>
                  <a:ext cx="101827" cy="97523"/>
                </a:xfrm>
                <a:custGeom>
                  <a:avLst/>
                  <a:gdLst>
                    <a:gd name="T0" fmla="*/ 2147483647 w 39"/>
                    <a:gd name="T1" fmla="*/ 2147483647 h 33"/>
                    <a:gd name="T2" fmla="*/ 2147483647 w 39"/>
                    <a:gd name="T3" fmla="*/ 2147483647 h 33"/>
                    <a:gd name="T4" fmla="*/ 2147483647 w 39"/>
                    <a:gd name="T5" fmla="*/ 2147483647 h 33"/>
                    <a:gd name="T6" fmla="*/ 0 w 39"/>
                    <a:gd name="T7" fmla="*/ 0 h 33"/>
                    <a:gd name="T8" fmla="*/ 2147483647 w 39"/>
                    <a:gd name="T9" fmla="*/ 2147483647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33"/>
                    <a:gd name="T17" fmla="*/ 39 w 3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33">
                      <a:moveTo>
                        <a:pt x="11" y="1"/>
                      </a:moveTo>
                      <a:lnTo>
                        <a:pt x="39" y="25"/>
                      </a:lnTo>
                      <a:lnTo>
                        <a:pt x="38" y="33"/>
                      </a:lnTo>
                      <a:lnTo>
                        <a:pt x="0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0" name="Freeform 224"/>
                <p:cNvSpPr>
                  <a:spLocks/>
                </p:cNvSpPr>
                <p:nvPr/>
              </p:nvSpPr>
              <p:spPr bwMode="auto">
                <a:xfrm>
                  <a:off x="8031258" y="3434329"/>
                  <a:ext cx="122714" cy="17731"/>
                </a:xfrm>
                <a:custGeom>
                  <a:avLst/>
                  <a:gdLst>
                    <a:gd name="T0" fmla="*/ 0 w 47"/>
                    <a:gd name="T1" fmla="*/ 0 h 6"/>
                    <a:gd name="T2" fmla="*/ 2147483647 w 47"/>
                    <a:gd name="T3" fmla="*/ 2147483647 h 6"/>
                    <a:gd name="T4" fmla="*/ 2147483647 w 47"/>
                    <a:gd name="T5" fmla="*/ 2147483647 h 6"/>
                    <a:gd name="T6" fmla="*/ 2147483647 w 47"/>
                    <a:gd name="T7" fmla="*/ 2147483647 h 6"/>
                    <a:gd name="T8" fmla="*/ 0 w 47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6"/>
                    <a:gd name="T17" fmla="*/ 47 w 4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6">
                      <a:moveTo>
                        <a:pt x="0" y="0"/>
                      </a:moveTo>
                      <a:lnTo>
                        <a:pt x="47" y="1"/>
                      </a:lnTo>
                      <a:lnTo>
                        <a:pt x="46" y="6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1" name="Freeform 225"/>
                <p:cNvSpPr>
                  <a:spLocks/>
                </p:cNvSpPr>
                <p:nvPr/>
              </p:nvSpPr>
              <p:spPr bwMode="auto">
                <a:xfrm>
                  <a:off x="8109586" y="3449106"/>
                  <a:ext cx="49608" cy="76836"/>
                </a:xfrm>
                <a:custGeom>
                  <a:avLst/>
                  <a:gdLst>
                    <a:gd name="T0" fmla="*/ 2147483647 w 19"/>
                    <a:gd name="T1" fmla="*/ 2147483647 h 26"/>
                    <a:gd name="T2" fmla="*/ 0 w 19"/>
                    <a:gd name="T3" fmla="*/ 0 h 26"/>
                    <a:gd name="T4" fmla="*/ 2147483647 w 19"/>
                    <a:gd name="T5" fmla="*/ 0 h 26"/>
                    <a:gd name="T6" fmla="*/ 2147483647 w 19"/>
                    <a:gd name="T7" fmla="*/ 2147483647 h 26"/>
                    <a:gd name="T8" fmla="*/ 2147483647 w 19"/>
                    <a:gd name="T9" fmla="*/ 21474836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6"/>
                    <a:gd name="T17" fmla="*/ 19 w 1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6">
                      <a:moveTo>
                        <a:pt x="14" y="26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9" y="26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2" name="Freeform 226"/>
                <p:cNvSpPr>
                  <a:spLocks/>
                </p:cNvSpPr>
                <p:nvPr/>
              </p:nvSpPr>
              <p:spPr bwMode="auto">
                <a:xfrm>
                  <a:off x="8031258" y="3570270"/>
                  <a:ext cx="44387" cy="44329"/>
                </a:xfrm>
                <a:custGeom>
                  <a:avLst/>
                  <a:gdLst>
                    <a:gd name="T0" fmla="*/ 2147483647 w 17"/>
                    <a:gd name="T1" fmla="*/ 0 h 15"/>
                    <a:gd name="T2" fmla="*/ 0 w 17"/>
                    <a:gd name="T3" fmla="*/ 2147483647 h 15"/>
                    <a:gd name="T4" fmla="*/ 0 w 17"/>
                    <a:gd name="T5" fmla="*/ 2147483647 h 15"/>
                    <a:gd name="T6" fmla="*/ 2147483647 w 17"/>
                    <a:gd name="T7" fmla="*/ 2147483647 h 15"/>
                    <a:gd name="T8" fmla="*/ 2147483647 w 17"/>
                    <a:gd name="T9" fmla="*/ 2147483647 h 15"/>
                    <a:gd name="T10" fmla="*/ 2147483647 w 17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5"/>
                    <a:gd name="T20" fmla="*/ 17 w 17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5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15"/>
                      </a:lnTo>
                      <a:lnTo>
                        <a:pt x="17" y="15"/>
                      </a:lnTo>
                      <a:lnTo>
                        <a:pt x="17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333D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76" name="Group 227"/>
            <p:cNvGrpSpPr>
              <a:grpSpLocks noChangeAspect="1"/>
            </p:cNvGrpSpPr>
            <p:nvPr/>
          </p:nvGrpSpPr>
          <p:grpSpPr bwMode="auto">
            <a:xfrm>
              <a:off x="4593" y="2024"/>
              <a:ext cx="623" cy="328"/>
              <a:chOff x="4000541" y="2506669"/>
              <a:chExt cx="1471628" cy="596899"/>
            </a:xfrm>
          </p:grpSpPr>
          <p:sp>
            <p:nvSpPr>
              <p:cNvPr id="11277" name="Rectangle 129"/>
              <p:cNvSpPr>
                <a:spLocks noChangeArrowheads="1"/>
              </p:cNvSpPr>
              <p:nvPr/>
            </p:nvSpPr>
            <p:spPr bwMode="auto">
              <a:xfrm>
                <a:off x="5068940" y="2689229"/>
                <a:ext cx="1588" cy="69850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78" name="Rectangle 130"/>
              <p:cNvSpPr>
                <a:spLocks noChangeArrowheads="1"/>
              </p:cNvSpPr>
              <p:nvPr/>
            </p:nvSpPr>
            <p:spPr bwMode="auto">
              <a:xfrm>
                <a:off x="5099103" y="2638429"/>
                <a:ext cx="1588" cy="120651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79" name="Freeform 131"/>
              <p:cNvSpPr>
                <a:spLocks/>
              </p:cNvSpPr>
              <p:nvPr/>
            </p:nvSpPr>
            <p:spPr bwMode="auto">
              <a:xfrm>
                <a:off x="5008614" y="2803530"/>
                <a:ext cx="28575" cy="87313"/>
              </a:xfrm>
              <a:custGeom>
                <a:avLst/>
                <a:gdLst>
                  <a:gd name="T0" fmla="*/ 2147483647 w 18"/>
                  <a:gd name="T1" fmla="*/ 2147483647 h 55"/>
                  <a:gd name="T2" fmla="*/ 2147483647 w 18"/>
                  <a:gd name="T3" fmla="*/ 0 h 55"/>
                  <a:gd name="T4" fmla="*/ 2147483647 w 18"/>
                  <a:gd name="T5" fmla="*/ 2147483647 h 55"/>
                  <a:gd name="T6" fmla="*/ 2147483647 w 18"/>
                  <a:gd name="T7" fmla="*/ 2147483647 h 55"/>
                  <a:gd name="T8" fmla="*/ 0 w 18"/>
                  <a:gd name="T9" fmla="*/ 2147483647 h 55"/>
                  <a:gd name="T10" fmla="*/ 2147483647 w 18"/>
                  <a:gd name="T11" fmla="*/ 2147483647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55"/>
                  <a:gd name="T20" fmla="*/ 18 w 1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55">
                    <a:moveTo>
                      <a:pt x="3" y="44"/>
                    </a:moveTo>
                    <a:lnTo>
                      <a:pt x="16" y="0"/>
                    </a:lnTo>
                    <a:lnTo>
                      <a:pt x="18" y="7"/>
                    </a:lnTo>
                    <a:lnTo>
                      <a:pt x="5" y="55"/>
                    </a:lnTo>
                    <a:lnTo>
                      <a:pt x="0" y="53"/>
                    </a:lnTo>
                    <a:lnTo>
                      <a:pt x="3" y="44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Rectangle 132"/>
              <p:cNvSpPr>
                <a:spLocks noChangeArrowheads="1"/>
              </p:cNvSpPr>
              <p:nvPr/>
            </p:nvSpPr>
            <p:spPr bwMode="auto">
              <a:xfrm>
                <a:off x="4846688" y="2692404"/>
                <a:ext cx="122239" cy="1746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81" name="Freeform 133"/>
              <p:cNvSpPr>
                <a:spLocks/>
              </p:cNvSpPr>
              <p:nvPr/>
            </p:nvSpPr>
            <p:spPr bwMode="auto">
              <a:xfrm>
                <a:off x="4965751" y="2798768"/>
                <a:ext cx="69851" cy="85725"/>
              </a:xfrm>
              <a:custGeom>
                <a:avLst/>
                <a:gdLst>
                  <a:gd name="T0" fmla="*/ 2147483647 w 44"/>
                  <a:gd name="T1" fmla="*/ 2147483647 h 54"/>
                  <a:gd name="T2" fmla="*/ 2147483647 w 44"/>
                  <a:gd name="T3" fmla="*/ 0 h 54"/>
                  <a:gd name="T4" fmla="*/ 2147483647 w 44"/>
                  <a:gd name="T5" fmla="*/ 2147483647 h 54"/>
                  <a:gd name="T6" fmla="*/ 0 w 44"/>
                  <a:gd name="T7" fmla="*/ 2147483647 h 54"/>
                  <a:gd name="T8" fmla="*/ 2147483647 w 44"/>
                  <a:gd name="T9" fmla="*/ 214748364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4"/>
                  <a:gd name="T17" fmla="*/ 44 w 44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4">
                    <a:moveTo>
                      <a:pt x="10" y="35"/>
                    </a:moveTo>
                    <a:lnTo>
                      <a:pt x="38" y="0"/>
                    </a:lnTo>
                    <a:lnTo>
                      <a:pt x="44" y="5"/>
                    </a:lnTo>
                    <a:lnTo>
                      <a:pt x="0" y="54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Rectangle 134"/>
              <p:cNvSpPr>
                <a:spLocks noChangeArrowheads="1"/>
              </p:cNvSpPr>
              <p:nvPr/>
            </p:nvSpPr>
            <p:spPr bwMode="auto">
              <a:xfrm>
                <a:off x="4370433" y="2601918"/>
                <a:ext cx="122239" cy="1746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83" name="Rectangle 135"/>
              <p:cNvSpPr>
                <a:spLocks noChangeArrowheads="1"/>
              </p:cNvSpPr>
              <p:nvPr/>
            </p:nvSpPr>
            <p:spPr bwMode="auto">
              <a:xfrm>
                <a:off x="4443458" y="2563817"/>
                <a:ext cx="122239" cy="1746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84" name="Rectangle 136"/>
              <p:cNvSpPr>
                <a:spLocks noChangeArrowheads="1"/>
              </p:cNvSpPr>
              <p:nvPr/>
            </p:nvSpPr>
            <p:spPr bwMode="auto">
              <a:xfrm>
                <a:off x="4700636" y="2559054"/>
                <a:ext cx="120652" cy="1746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85" name="Rectangle 137"/>
              <p:cNvSpPr>
                <a:spLocks noChangeArrowheads="1"/>
              </p:cNvSpPr>
              <p:nvPr/>
            </p:nvSpPr>
            <p:spPr bwMode="auto">
              <a:xfrm>
                <a:off x="5257854" y="2620968"/>
                <a:ext cx="114301" cy="1111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86" name="Rectangle 138"/>
              <p:cNvSpPr>
                <a:spLocks noChangeArrowheads="1"/>
              </p:cNvSpPr>
              <p:nvPr/>
            </p:nvSpPr>
            <p:spPr bwMode="auto">
              <a:xfrm>
                <a:off x="5310243" y="2671767"/>
                <a:ext cx="95251" cy="1111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87" name="Rectangle 139"/>
              <p:cNvSpPr>
                <a:spLocks noChangeArrowheads="1"/>
              </p:cNvSpPr>
              <p:nvPr/>
            </p:nvSpPr>
            <p:spPr bwMode="auto">
              <a:xfrm>
                <a:off x="5348343" y="2716217"/>
                <a:ext cx="84139" cy="1111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88" name="Rectangle 140"/>
              <p:cNvSpPr>
                <a:spLocks noChangeArrowheads="1"/>
              </p:cNvSpPr>
              <p:nvPr/>
            </p:nvSpPr>
            <p:spPr bwMode="auto">
              <a:xfrm>
                <a:off x="4138656" y="2787655"/>
                <a:ext cx="17463" cy="20796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89" name="Freeform 141"/>
              <p:cNvSpPr>
                <a:spLocks/>
              </p:cNvSpPr>
              <p:nvPr/>
            </p:nvSpPr>
            <p:spPr bwMode="auto">
              <a:xfrm>
                <a:off x="5005439" y="2797180"/>
                <a:ext cx="103189" cy="85725"/>
              </a:xfrm>
              <a:custGeom>
                <a:avLst/>
                <a:gdLst>
                  <a:gd name="T0" fmla="*/ 2147483647 w 65"/>
                  <a:gd name="T1" fmla="*/ 2147483647 h 54"/>
                  <a:gd name="T2" fmla="*/ 2147483647 w 65"/>
                  <a:gd name="T3" fmla="*/ 0 h 54"/>
                  <a:gd name="T4" fmla="*/ 2147483647 w 65"/>
                  <a:gd name="T5" fmla="*/ 2147483647 h 54"/>
                  <a:gd name="T6" fmla="*/ 2147483647 w 65"/>
                  <a:gd name="T7" fmla="*/ 2147483647 h 54"/>
                  <a:gd name="T8" fmla="*/ 0 w 65"/>
                  <a:gd name="T9" fmla="*/ 2147483647 h 54"/>
                  <a:gd name="T10" fmla="*/ 2147483647 w 65"/>
                  <a:gd name="T11" fmla="*/ 2147483647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4"/>
                  <a:gd name="T20" fmla="*/ 65 w 65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4">
                    <a:moveTo>
                      <a:pt x="8" y="51"/>
                    </a:moveTo>
                    <a:lnTo>
                      <a:pt x="65" y="0"/>
                    </a:lnTo>
                    <a:lnTo>
                      <a:pt x="64" y="8"/>
                    </a:lnTo>
                    <a:lnTo>
                      <a:pt x="14" y="54"/>
                    </a:lnTo>
                    <a:lnTo>
                      <a:pt x="0" y="54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Freeform 142"/>
              <p:cNvSpPr>
                <a:spLocks/>
              </p:cNvSpPr>
              <p:nvPr/>
            </p:nvSpPr>
            <p:spPr bwMode="auto">
              <a:xfrm>
                <a:off x="4972101" y="2790830"/>
                <a:ext cx="88901" cy="87313"/>
              </a:xfrm>
              <a:custGeom>
                <a:avLst/>
                <a:gdLst>
                  <a:gd name="T0" fmla="*/ 2147483647 w 56"/>
                  <a:gd name="T1" fmla="*/ 2147483647 h 55"/>
                  <a:gd name="T2" fmla="*/ 2147483647 w 56"/>
                  <a:gd name="T3" fmla="*/ 2147483647 h 55"/>
                  <a:gd name="T4" fmla="*/ 2147483647 w 56"/>
                  <a:gd name="T5" fmla="*/ 2147483647 h 55"/>
                  <a:gd name="T6" fmla="*/ 0 w 56"/>
                  <a:gd name="T7" fmla="*/ 0 h 55"/>
                  <a:gd name="T8" fmla="*/ 2147483647 w 56"/>
                  <a:gd name="T9" fmla="*/ 2147483647 h 55"/>
                  <a:gd name="T10" fmla="*/ 2147483647 w 56"/>
                  <a:gd name="T11" fmla="*/ 2147483647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5"/>
                  <a:gd name="T20" fmla="*/ 56 w 5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5">
                    <a:moveTo>
                      <a:pt x="14" y="16"/>
                    </a:moveTo>
                    <a:lnTo>
                      <a:pt x="56" y="55"/>
                    </a:lnTo>
                    <a:lnTo>
                      <a:pt x="53" y="45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Rectangle 143"/>
              <p:cNvSpPr>
                <a:spLocks noChangeArrowheads="1"/>
              </p:cNvSpPr>
              <p:nvPr/>
            </p:nvSpPr>
            <p:spPr bwMode="auto">
              <a:xfrm>
                <a:off x="4911775" y="2806705"/>
                <a:ext cx="198441" cy="9525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92" name="Rectangle 144"/>
              <p:cNvSpPr>
                <a:spLocks noChangeArrowheads="1"/>
              </p:cNvSpPr>
              <p:nvPr/>
            </p:nvSpPr>
            <p:spPr bwMode="auto">
              <a:xfrm>
                <a:off x="4772074" y="2614618"/>
                <a:ext cx="130177" cy="1746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93" name="Freeform 145"/>
              <p:cNvSpPr>
                <a:spLocks/>
              </p:cNvSpPr>
              <p:nvPr/>
            </p:nvSpPr>
            <p:spPr bwMode="auto">
              <a:xfrm>
                <a:off x="4133892" y="2506669"/>
                <a:ext cx="1323988" cy="495301"/>
              </a:xfrm>
              <a:custGeom>
                <a:avLst/>
                <a:gdLst>
                  <a:gd name="T0" fmla="*/ 2147483647 w 834"/>
                  <a:gd name="T1" fmla="*/ 2147483647 h 312"/>
                  <a:gd name="T2" fmla="*/ 2147483647 w 834"/>
                  <a:gd name="T3" fmla="*/ 2147483647 h 312"/>
                  <a:gd name="T4" fmla="*/ 2147483647 w 834"/>
                  <a:gd name="T5" fmla="*/ 2147483647 h 312"/>
                  <a:gd name="T6" fmla="*/ 2147483647 w 834"/>
                  <a:gd name="T7" fmla="*/ 2147483647 h 312"/>
                  <a:gd name="T8" fmla="*/ 2147483647 w 834"/>
                  <a:gd name="T9" fmla="*/ 2147483647 h 312"/>
                  <a:gd name="T10" fmla="*/ 2147483647 w 834"/>
                  <a:gd name="T11" fmla="*/ 0 h 312"/>
                  <a:gd name="T12" fmla="*/ 2147483647 w 834"/>
                  <a:gd name="T13" fmla="*/ 2147483647 h 312"/>
                  <a:gd name="T14" fmla="*/ 2147483647 w 834"/>
                  <a:gd name="T15" fmla="*/ 2147483647 h 312"/>
                  <a:gd name="T16" fmla="*/ 2147483647 w 834"/>
                  <a:gd name="T17" fmla="*/ 2147483647 h 312"/>
                  <a:gd name="T18" fmla="*/ 2147483647 w 834"/>
                  <a:gd name="T19" fmla="*/ 2147483647 h 312"/>
                  <a:gd name="T20" fmla="*/ 2147483647 w 834"/>
                  <a:gd name="T21" fmla="*/ 2147483647 h 312"/>
                  <a:gd name="T22" fmla="*/ 2147483647 w 834"/>
                  <a:gd name="T23" fmla="*/ 2147483647 h 312"/>
                  <a:gd name="T24" fmla="*/ 2147483647 w 834"/>
                  <a:gd name="T25" fmla="*/ 2147483647 h 312"/>
                  <a:gd name="T26" fmla="*/ 2147483647 w 834"/>
                  <a:gd name="T27" fmla="*/ 2147483647 h 312"/>
                  <a:gd name="T28" fmla="*/ 2147483647 w 834"/>
                  <a:gd name="T29" fmla="*/ 2147483647 h 312"/>
                  <a:gd name="T30" fmla="*/ 2147483647 w 834"/>
                  <a:gd name="T31" fmla="*/ 2147483647 h 312"/>
                  <a:gd name="T32" fmla="*/ 2147483647 w 834"/>
                  <a:gd name="T33" fmla="*/ 2147483647 h 312"/>
                  <a:gd name="T34" fmla="*/ 2147483647 w 834"/>
                  <a:gd name="T35" fmla="*/ 2147483647 h 312"/>
                  <a:gd name="T36" fmla="*/ 2147483647 w 834"/>
                  <a:gd name="T37" fmla="*/ 2147483647 h 312"/>
                  <a:gd name="T38" fmla="*/ 2147483647 w 834"/>
                  <a:gd name="T39" fmla="*/ 2147483647 h 312"/>
                  <a:gd name="T40" fmla="*/ 2147483647 w 834"/>
                  <a:gd name="T41" fmla="*/ 2147483647 h 312"/>
                  <a:gd name="T42" fmla="*/ 2147483647 w 834"/>
                  <a:gd name="T43" fmla="*/ 2147483647 h 312"/>
                  <a:gd name="T44" fmla="*/ 2147483647 w 834"/>
                  <a:gd name="T45" fmla="*/ 2147483647 h 312"/>
                  <a:gd name="T46" fmla="*/ 2147483647 w 834"/>
                  <a:gd name="T47" fmla="*/ 2147483647 h 312"/>
                  <a:gd name="T48" fmla="*/ 2147483647 w 834"/>
                  <a:gd name="T49" fmla="*/ 2147483647 h 312"/>
                  <a:gd name="T50" fmla="*/ 2147483647 w 834"/>
                  <a:gd name="T51" fmla="*/ 2147483647 h 312"/>
                  <a:gd name="T52" fmla="*/ 2147483647 w 834"/>
                  <a:gd name="T53" fmla="*/ 2147483647 h 312"/>
                  <a:gd name="T54" fmla="*/ 2147483647 w 834"/>
                  <a:gd name="T55" fmla="*/ 2147483647 h 312"/>
                  <a:gd name="T56" fmla="*/ 2147483647 w 834"/>
                  <a:gd name="T57" fmla="*/ 2147483647 h 312"/>
                  <a:gd name="T58" fmla="*/ 2147483647 w 834"/>
                  <a:gd name="T59" fmla="*/ 2147483647 h 312"/>
                  <a:gd name="T60" fmla="*/ 2147483647 w 834"/>
                  <a:gd name="T61" fmla="*/ 2147483647 h 312"/>
                  <a:gd name="T62" fmla="*/ 2147483647 w 834"/>
                  <a:gd name="T63" fmla="*/ 2147483647 h 312"/>
                  <a:gd name="T64" fmla="*/ 2147483647 w 834"/>
                  <a:gd name="T65" fmla="*/ 2147483647 h 312"/>
                  <a:gd name="T66" fmla="*/ 2147483647 w 834"/>
                  <a:gd name="T67" fmla="*/ 2147483647 h 312"/>
                  <a:gd name="T68" fmla="*/ 2147483647 w 834"/>
                  <a:gd name="T69" fmla="*/ 2147483647 h 312"/>
                  <a:gd name="T70" fmla="*/ 2147483647 w 834"/>
                  <a:gd name="T71" fmla="*/ 2147483647 h 312"/>
                  <a:gd name="T72" fmla="*/ 2147483647 w 834"/>
                  <a:gd name="T73" fmla="*/ 2147483647 h 312"/>
                  <a:gd name="T74" fmla="*/ 2147483647 w 834"/>
                  <a:gd name="T75" fmla="*/ 2147483647 h 312"/>
                  <a:gd name="T76" fmla="*/ 2147483647 w 834"/>
                  <a:gd name="T77" fmla="*/ 2147483647 h 312"/>
                  <a:gd name="T78" fmla="*/ 2147483647 w 834"/>
                  <a:gd name="T79" fmla="*/ 2147483647 h 312"/>
                  <a:gd name="T80" fmla="*/ 2147483647 w 834"/>
                  <a:gd name="T81" fmla="*/ 2147483647 h 312"/>
                  <a:gd name="T82" fmla="*/ 2147483647 w 834"/>
                  <a:gd name="T83" fmla="*/ 2147483647 h 312"/>
                  <a:gd name="T84" fmla="*/ 2147483647 w 834"/>
                  <a:gd name="T85" fmla="*/ 2147483647 h 312"/>
                  <a:gd name="T86" fmla="*/ 2147483647 w 834"/>
                  <a:gd name="T87" fmla="*/ 2147483647 h 312"/>
                  <a:gd name="T88" fmla="*/ 2147483647 w 834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34"/>
                  <a:gd name="T136" fmla="*/ 0 h 312"/>
                  <a:gd name="T137" fmla="*/ 834 w 834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34" h="312">
                    <a:moveTo>
                      <a:pt x="15" y="278"/>
                    </a:moveTo>
                    <a:lnTo>
                      <a:pt x="30" y="258"/>
                    </a:lnTo>
                    <a:lnTo>
                      <a:pt x="45" y="237"/>
                    </a:lnTo>
                    <a:lnTo>
                      <a:pt x="61" y="217"/>
                    </a:lnTo>
                    <a:lnTo>
                      <a:pt x="77" y="196"/>
                    </a:lnTo>
                    <a:lnTo>
                      <a:pt x="92" y="176"/>
                    </a:lnTo>
                    <a:lnTo>
                      <a:pt x="109" y="155"/>
                    </a:lnTo>
                    <a:lnTo>
                      <a:pt x="126" y="136"/>
                    </a:lnTo>
                    <a:lnTo>
                      <a:pt x="144" y="117"/>
                    </a:lnTo>
                    <a:lnTo>
                      <a:pt x="162" y="98"/>
                    </a:lnTo>
                    <a:lnTo>
                      <a:pt x="180" y="82"/>
                    </a:lnTo>
                    <a:lnTo>
                      <a:pt x="199" y="66"/>
                    </a:lnTo>
                    <a:lnTo>
                      <a:pt x="219" y="51"/>
                    </a:lnTo>
                    <a:lnTo>
                      <a:pt x="239" y="38"/>
                    </a:lnTo>
                    <a:lnTo>
                      <a:pt x="259" y="26"/>
                    </a:lnTo>
                    <a:lnTo>
                      <a:pt x="281" y="17"/>
                    </a:lnTo>
                    <a:lnTo>
                      <a:pt x="303" y="9"/>
                    </a:lnTo>
                    <a:lnTo>
                      <a:pt x="343" y="0"/>
                    </a:lnTo>
                    <a:lnTo>
                      <a:pt x="364" y="1"/>
                    </a:lnTo>
                    <a:lnTo>
                      <a:pt x="383" y="4"/>
                    </a:lnTo>
                    <a:lnTo>
                      <a:pt x="402" y="9"/>
                    </a:lnTo>
                    <a:lnTo>
                      <a:pt x="421" y="15"/>
                    </a:lnTo>
                    <a:lnTo>
                      <a:pt x="438" y="24"/>
                    </a:lnTo>
                    <a:lnTo>
                      <a:pt x="454" y="35"/>
                    </a:lnTo>
                    <a:lnTo>
                      <a:pt x="471" y="47"/>
                    </a:lnTo>
                    <a:lnTo>
                      <a:pt x="486" y="61"/>
                    </a:lnTo>
                    <a:lnTo>
                      <a:pt x="501" y="77"/>
                    </a:lnTo>
                    <a:lnTo>
                      <a:pt x="516" y="94"/>
                    </a:lnTo>
                    <a:lnTo>
                      <a:pt x="530" y="113"/>
                    </a:lnTo>
                    <a:lnTo>
                      <a:pt x="543" y="135"/>
                    </a:lnTo>
                    <a:lnTo>
                      <a:pt x="557" y="157"/>
                    </a:lnTo>
                    <a:lnTo>
                      <a:pt x="570" y="181"/>
                    </a:lnTo>
                    <a:lnTo>
                      <a:pt x="583" y="207"/>
                    </a:lnTo>
                    <a:lnTo>
                      <a:pt x="595" y="235"/>
                    </a:lnTo>
                    <a:lnTo>
                      <a:pt x="600" y="220"/>
                    </a:lnTo>
                    <a:lnTo>
                      <a:pt x="606" y="204"/>
                    </a:lnTo>
                    <a:lnTo>
                      <a:pt x="612" y="188"/>
                    </a:lnTo>
                    <a:lnTo>
                      <a:pt x="618" y="171"/>
                    </a:lnTo>
                    <a:lnTo>
                      <a:pt x="625" y="155"/>
                    </a:lnTo>
                    <a:lnTo>
                      <a:pt x="633" y="139"/>
                    </a:lnTo>
                    <a:lnTo>
                      <a:pt x="641" y="123"/>
                    </a:lnTo>
                    <a:lnTo>
                      <a:pt x="649" y="108"/>
                    </a:lnTo>
                    <a:lnTo>
                      <a:pt x="658" y="93"/>
                    </a:lnTo>
                    <a:lnTo>
                      <a:pt x="667" y="80"/>
                    </a:lnTo>
                    <a:lnTo>
                      <a:pt x="676" y="68"/>
                    </a:lnTo>
                    <a:lnTo>
                      <a:pt x="686" y="58"/>
                    </a:lnTo>
                    <a:lnTo>
                      <a:pt x="697" y="49"/>
                    </a:lnTo>
                    <a:lnTo>
                      <a:pt x="707" y="43"/>
                    </a:lnTo>
                    <a:lnTo>
                      <a:pt x="719" y="39"/>
                    </a:lnTo>
                    <a:lnTo>
                      <a:pt x="730" y="37"/>
                    </a:lnTo>
                    <a:lnTo>
                      <a:pt x="738" y="38"/>
                    </a:lnTo>
                    <a:lnTo>
                      <a:pt x="746" y="39"/>
                    </a:lnTo>
                    <a:lnTo>
                      <a:pt x="754" y="42"/>
                    </a:lnTo>
                    <a:lnTo>
                      <a:pt x="761" y="46"/>
                    </a:lnTo>
                    <a:lnTo>
                      <a:pt x="769" y="51"/>
                    </a:lnTo>
                    <a:lnTo>
                      <a:pt x="776" y="57"/>
                    </a:lnTo>
                    <a:lnTo>
                      <a:pt x="784" y="64"/>
                    </a:lnTo>
                    <a:lnTo>
                      <a:pt x="791" y="73"/>
                    </a:lnTo>
                    <a:lnTo>
                      <a:pt x="797" y="82"/>
                    </a:lnTo>
                    <a:lnTo>
                      <a:pt x="804" y="93"/>
                    </a:lnTo>
                    <a:lnTo>
                      <a:pt x="810" y="104"/>
                    </a:lnTo>
                    <a:lnTo>
                      <a:pt x="815" y="117"/>
                    </a:lnTo>
                    <a:lnTo>
                      <a:pt x="821" y="130"/>
                    </a:lnTo>
                    <a:lnTo>
                      <a:pt x="825" y="144"/>
                    </a:lnTo>
                    <a:lnTo>
                      <a:pt x="830" y="160"/>
                    </a:lnTo>
                    <a:lnTo>
                      <a:pt x="834" y="176"/>
                    </a:lnTo>
                    <a:lnTo>
                      <a:pt x="821" y="176"/>
                    </a:lnTo>
                    <a:lnTo>
                      <a:pt x="820" y="167"/>
                    </a:lnTo>
                    <a:lnTo>
                      <a:pt x="817" y="157"/>
                    </a:lnTo>
                    <a:lnTo>
                      <a:pt x="814" y="146"/>
                    </a:lnTo>
                    <a:lnTo>
                      <a:pt x="810" y="134"/>
                    </a:lnTo>
                    <a:lnTo>
                      <a:pt x="805" y="122"/>
                    </a:lnTo>
                    <a:lnTo>
                      <a:pt x="800" y="110"/>
                    </a:lnTo>
                    <a:lnTo>
                      <a:pt x="794" y="98"/>
                    </a:lnTo>
                    <a:lnTo>
                      <a:pt x="787" y="88"/>
                    </a:lnTo>
                    <a:lnTo>
                      <a:pt x="779" y="78"/>
                    </a:lnTo>
                    <a:lnTo>
                      <a:pt x="771" y="69"/>
                    </a:lnTo>
                    <a:lnTo>
                      <a:pt x="763" y="61"/>
                    </a:lnTo>
                    <a:lnTo>
                      <a:pt x="755" y="55"/>
                    </a:lnTo>
                    <a:lnTo>
                      <a:pt x="746" y="51"/>
                    </a:lnTo>
                    <a:lnTo>
                      <a:pt x="737" y="49"/>
                    </a:lnTo>
                    <a:lnTo>
                      <a:pt x="728" y="49"/>
                    </a:lnTo>
                    <a:lnTo>
                      <a:pt x="719" y="53"/>
                    </a:lnTo>
                    <a:lnTo>
                      <a:pt x="708" y="58"/>
                    </a:lnTo>
                    <a:lnTo>
                      <a:pt x="697" y="66"/>
                    </a:lnTo>
                    <a:lnTo>
                      <a:pt x="687" y="75"/>
                    </a:lnTo>
                    <a:lnTo>
                      <a:pt x="677" y="86"/>
                    </a:lnTo>
                    <a:lnTo>
                      <a:pt x="668" y="98"/>
                    </a:lnTo>
                    <a:lnTo>
                      <a:pt x="659" y="112"/>
                    </a:lnTo>
                    <a:lnTo>
                      <a:pt x="651" y="127"/>
                    </a:lnTo>
                    <a:lnTo>
                      <a:pt x="643" y="142"/>
                    </a:lnTo>
                    <a:lnTo>
                      <a:pt x="636" y="159"/>
                    </a:lnTo>
                    <a:lnTo>
                      <a:pt x="629" y="175"/>
                    </a:lnTo>
                    <a:lnTo>
                      <a:pt x="623" y="191"/>
                    </a:lnTo>
                    <a:lnTo>
                      <a:pt x="617" y="208"/>
                    </a:lnTo>
                    <a:lnTo>
                      <a:pt x="612" y="224"/>
                    </a:lnTo>
                    <a:lnTo>
                      <a:pt x="607" y="240"/>
                    </a:lnTo>
                    <a:lnTo>
                      <a:pt x="603" y="255"/>
                    </a:lnTo>
                    <a:lnTo>
                      <a:pt x="599" y="268"/>
                    </a:lnTo>
                    <a:lnTo>
                      <a:pt x="593" y="268"/>
                    </a:lnTo>
                    <a:lnTo>
                      <a:pt x="577" y="222"/>
                    </a:lnTo>
                    <a:lnTo>
                      <a:pt x="564" y="198"/>
                    </a:lnTo>
                    <a:lnTo>
                      <a:pt x="552" y="176"/>
                    </a:lnTo>
                    <a:lnTo>
                      <a:pt x="539" y="155"/>
                    </a:lnTo>
                    <a:lnTo>
                      <a:pt x="527" y="136"/>
                    </a:lnTo>
                    <a:lnTo>
                      <a:pt x="515" y="118"/>
                    </a:lnTo>
                    <a:lnTo>
                      <a:pt x="503" y="102"/>
                    </a:lnTo>
                    <a:lnTo>
                      <a:pt x="490" y="87"/>
                    </a:lnTo>
                    <a:lnTo>
                      <a:pt x="478" y="74"/>
                    </a:lnTo>
                    <a:lnTo>
                      <a:pt x="464" y="62"/>
                    </a:lnTo>
                    <a:lnTo>
                      <a:pt x="450" y="51"/>
                    </a:lnTo>
                    <a:lnTo>
                      <a:pt x="436" y="42"/>
                    </a:lnTo>
                    <a:lnTo>
                      <a:pt x="420" y="34"/>
                    </a:lnTo>
                    <a:lnTo>
                      <a:pt x="404" y="28"/>
                    </a:lnTo>
                    <a:lnTo>
                      <a:pt x="386" y="22"/>
                    </a:lnTo>
                    <a:lnTo>
                      <a:pt x="367" y="18"/>
                    </a:lnTo>
                    <a:lnTo>
                      <a:pt x="347" y="15"/>
                    </a:lnTo>
                    <a:lnTo>
                      <a:pt x="297" y="28"/>
                    </a:lnTo>
                    <a:lnTo>
                      <a:pt x="275" y="38"/>
                    </a:lnTo>
                    <a:lnTo>
                      <a:pt x="254" y="50"/>
                    </a:lnTo>
                    <a:lnTo>
                      <a:pt x="235" y="63"/>
                    </a:lnTo>
                    <a:lnTo>
                      <a:pt x="216" y="77"/>
                    </a:lnTo>
                    <a:lnTo>
                      <a:pt x="198" y="91"/>
                    </a:lnTo>
                    <a:lnTo>
                      <a:pt x="181" y="106"/>
                    </a:lnTo>
                    <a:lnTo>
                      <a:pt x="164" y="122"/>
                    </a:lnTo>
                    <a:lnTo>
                      <a:pt x="148" y="140"/>
                    </a:lnTo>
                    <a:lnTo>
                      <a:pt x="132" y="158"/>
                    </a:lnTo>
                    <a:lnTo>
                      <a:pt x="117" y="177"/>
                    </a:lnTo>
                    <a:lnTo>
                      <a:pt x="100" y="197"/>
                    </a:lnTo>
                    <a:lnTo>
                      <a:pt x="84" y="217"/>
                    </a:lnTo>
                    <a:lnTo>
                      <a:pt x="68" y="239"/>
                    </a:lnTo>
                    <a:lnTo>
                      <a:pt x="52" y="262"/>
                    </a:lnTo>
                    <a:lnTo>
                      <a:pt x="35" y="285"/>
                    </a:lnTo>
                    <a:lnTo>
                      <a:pt x="17" y="309"/>
                    </a:lnTo>
                    <a:lnTo>
                      <a:pt x="2" y="312"/>
                    </a:lnTo>
                    <a:lnTo>
                      <a:pt x="0" y="299"/>
                    </a:lnTo>
                    <a:lnTo>
                      <a:pt x="15" y="278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Freeform 146"/>
              <p:cNvSpPr>
                <a:spLocks/>
              </p:cNvSpPr>
              <p:nvPr/>
            </p:nvSpPr>
            <p:spPr bwMode="auto">
              <a:xfrm>
                <a:off x="4000541" y="2525719"/>
                <a:ext cx="1400189" cy="495301"/>
              </a:xfrm>
              <a:custGeom>
                <a:avLst/>
                <a:gdLst>
                  <a:gd name="T0" fmla="*/ 2147483647 w 882"/>
                  <a:gd name="T1" fmla="*/ 2147483647 h 312"/>
                  <a:gd name="T2" fmla="*/ 2147483647 w 882"/>
                  <a:gd name="T3" fmla="*/ 2147483647 h 312"/>
                  <a:gd name="T4" fmla="*/ 2147483647 w 882"/>
                  <a:gd name="T5" fmla="*/ 2147483647 h 312"/>
                  <a:gd name="T6" fmla="*/ 2147483647 w 882"/>
                  <a:gd name="T7" fmla="*/ 2147483647 h 312"/>
                  <a:gd name="T8" fmla="*/ 2147483647 w 882"/>
                  <a:gd name="T9" fmla="*/ 2147483647 h 312"/>
                  <a:gd name="T10" fmla="*/ 2147483647 w 882"/>
                  <a:gd name="T11" fmla="*/ 0 h 312"/>
                  <a:gd name="T12" fmla="*/ 2147483647 w 882"/>
                  <a:gd name="T13" fmla="*/ 2147483647 h 312"/>
                  <a:gd name="T14" fmla="*/ 2147483647 w 882"/>
                  <a:gd name="T15" fmla="*/ 2147483647 h 312"/>
                  <a:gd name="T16" fmla="*/ 2147483647 w 882"/>
                  <a:gd name="T17" fmla="*/ 2147483647 h 312"/>
                  <a:gd name="T18" fmla="*/ 2147483647 w 882"/>
                  <a:gd name="T19" fmla="*/ 2147483647 h 312"/>
                  <a:gd name="T20" fmla="*/ 2147483647 w 882"/>
                  <a:gd name="T21" fmla="*/ 2147483647 h 312"/>
                  <a:gd name="T22" fmla="*/ 2147483647 w 882"/>
                  <a:gd name="T23" fmla="*/ 2147483647 h 312"/>
                  <a:gd name="T24" fmla="*/ 2147483647 w 882"/>
                  <a:gd name="T25" fmla="*/ 2147483647 h 312"/>
                  <a:gd name="T26" fmla="*/ 2147483647 w 882"/>
                  <a:gd name="T27" fmla="*/ 2147483647 h 312"/>
                  <a:gd name="T28" fmla="*/ 2147483647 w 882"/>
                  <a:gd name="T29" fmla="*/ 2147483647 h 312"/>
                  <a:gd name="T30" fmla="*/ 2147483647 w 882"/>
                  <a:gd name="T31" fmla="*/ 2147483647 h 312"/>
                  <a:gd name="T32" fmla="*/ 2147483647 w 882"/>
                  <a:gd name="T33" fmla="*/ 2147483647 h 312"/>
                  <a:gd name="T34" fmla="*/ 2147483647 w 882"/>
                  <a:gd name="T35" fmla="*/ 2147483647 h 312"/>
                  <a:gd name="T36" fmla="*/ 2147483647 w 882"/>
                  <a:gd name="T37" fmla="*/ 2147483647 h 312"/>
                  <a:gd name="T38" fmla="*/ 2147483647 w 882"/>
                  <a:gd name="T39" fmla="*/ 2147483647 h 312"/>
                  <a:gd name="T40" fmla="*/ 2147483647 w 882"/>
                  <a:gd name="T41" fmla="*/ 2147483647 h 312"/>
                  <a:gd name="T42" fmla="*/ 2147483647 w 882"/>
                  <a:gd name="T43" fmla="*/ 2147483647 h 312"/>
                  <a:gd name="T44" fmla="*/ 2147483647 w 882"/>
                  <a:gd name="T45" fmla="*/ 2147483647 h 312"/>
                  <a:gd name="T46" fmla="*/ 2147483647 w 882"/>
                  <a:gd name="T47" fmla="*/ 2147483647 h 312"/>
                  <a:gd name="T48" fmla="*/ 2147483647 w 882"/>
                  <a:gd name="T49" fmla="*/ 2147483647 h 312"/>
                  <a:gd name="T50" fmla="*/ 2147483647 w 882"/>
                  <a:gd name="T51" fmla="*/ 2147483647 h 312"/>
                  <a:gd name="T52" fmla="*/ 2147483647 w 882"/>
                  <a:gd name="T53" fmla="*/ 2147483647 h 312"/>
                  <a:gd name="T54" fmla="*/ 2147483647 w 882"/>
                  <a:gd name="T55" fmla="*/ 2147483647 h 312"/>
                  <a:gd name="T56" fmla="*/ 2147483647 w 882"/>
                  <a:gd name="T57" fmla="*/ 2147483647 h 312"/>
                  <a:gd name="T58" fmla="*/ 2147483647 w 882"/>
                  <a:gd name="T59" fmla="*/ 2147483647 h 312"/>
                  <a:gd name="T60" fmla="*/ 2147483647 w 882"/>
                  <a:gd name="T61" fmla="*/ 2147483647 h 312"/>
                  <a:gd name="T62" fmla="*/ 2147483647 w 882"/>
                  <a:gd name="T63" fmla="*/ 2147483647 h 312"/>
                  <a:gd name="T64" fmla="*/ 2147483647 w 882"/>
                  <a:gd name="T65" fmla="*/ 2147483647 h 312"/>
                  <a:gd name="T66" fmla="*/ 2147483647 w 882"/>
                  <a:gd name="T67" fmla="*/ 2147483647 h 312"/>
                  <a:gd name="T68" fmla="*/ 2147483647 w 882"/>
                  <a:gd name="T69" fmla="*/ 2147483647 h 312"/>
                  <a:gd name="T70" fmla="*/ 2147483647 w 882"/>
                  <a:gd name="T71" fmla="*/ 2147483647 h 312"/>
                  <a:gd name="T72" fmla="*/ 2147483647 w 882"/>
                  <a:gd name="T73" fmla="*/ 2147483647 h 312"/>
                  <a:gd name="T74" fmla="*/ 2147483647 w 882"/>
                  <a:gd name="T75" fmla="*/ 2147483647 h 312"/>
                  <a:gd name="T76" fmla="*/ 2147483647 w 882"/>
                  <a:gd name="T77" fmla="*/ 2147483647 h 312"/>
                  <a:gd name="T78" fmla="*/ 2147483647 w 882"/>
                  <a:gd name="T79" fmla="*/ 2147483647 h 312"/>
                  <a:gd name="T80" fmla="*/ 2147483647 w 882"/>
                  <a:gd name="T81" fmla="*/ 2147483647 h 312"/>
                  <a:gd name="T82" fmla="*/ 2147483647 w 882"/>
                  <a:gd name="T83" fmla="*/ 2147483647 h 312"/>
                  <a:gd name="T84" fmla="*/ 2147483647 w 882"/>
                  <a:gd name="T85" fmla="*/ 2147483647 h 312"/>
                  <a:gd name="T86" fmla="*/ 2147483647 w 882"/>
                  <a:gd name="T87" fmla="*/ 2147483647 h 312"/>
                  <a:gd name="T88" fmla="*/ 0 w 88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2"/>
                  <a:gd name="T136" fmla="*/ 0 h 312"/>
                  <a:gd name="T137" fmla="*/ 882 w 88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2" h="312">
                    <a:moveTo>
                      <a:pt x="9" y="278"/>
                    </a:moveTo>
                    <a:lnTo>
                      <a:pt x="24" y="258"/>
                    </a:lnTo>
                    <a:lnTo>
                      <a:pt x="39" y="237"/>
                    </a:lnTo>
                    <a:lnTo>
                      <a:pt x="55" y="217"/>
                    </a:lnTo>
                    <a:lnTo>
                      <a:pt x="71" y="196"/>
                    </a:lnTo>
                    <a:lnTo>
                      <a:pt x="88" y="176"/>
                    </a:lnTo>
                    <a:lnTo>
                      <a:pt x="104" y="156"/>
                    </a:lnTo>
                    <a:lnTo>
                      <a:pt x="122" y="136"/>
                    </a:lnTo>
                    <a:lnTo>
                      <a:pt x="140" y="117"/>
                    </a:lnTo>
                    <a:lnTo>
                      <a:pt x="158" y="99"/>
                    </a:lnTo>
                    <a:lnTo>
                      <a:pt x="177" y="82"/>
                    </a:lnTo>
                    <a:lnTo>
                      <a:pt x="196" y="66"/>
                    </a:lnTo>
                    <a:lnTo>
                      <a:pt x="216" y="52"/>
                    </a:lnTo>
                    <a:lnTo>
                      <a:pt x="237" y="38"/>
                    </a:lnTo>
                    <a:lnTo>
                      <a:pt x="258" y="27"/>
                    </a:lnTo>
                    <a:lnTo>
                      <a:pt x="279" y="17"/>
                    </a:lnTo>
                    <a:lnTo>
                      <a:pt x="302" y="10"/>
                    </a:lnTo>
                    <a:lnTo>
                      <a:pt x="343" y="0"/>
                    </a:lnTo>
                    <a:lnTo>
                      <a:pt x="364" y="1"/>
                    </a:lnTo>
                    <a:lnTo>
                      <a:pt x="384" y="4"/>
                    </a:lnTo>
                    <a:lnTo>
                      <a:pt x="403" y="8"/>
                    </a:lnTo>
                    <a:lnTo>
                      <a:pt x="422" y="14"/>
                    </a:lnTo>
                    <a:lnTo>
                      <a:pt x="440" y="22"/>
                    </a:lnTo>
                    <a:lnTo>
                      <a:pt x="457" y="31"/>
                    </a:lnTo>
                    <a:lnTo>
                      <a:pt x="473" y="43"/>
                    </a:lnTo>
                    <a:lnTo>
                      <a:pt x="489" y="56"/>
                    </a:lnTo>
                    <a:lnTo>
                      <a:pt x="504" y="70"/>
                    </a:lnTo>
                    <a:lnTo>
                      <a:pt x="518" y="86"/>
                    </a:lnTo>
                    <a:lnTo>
                      <a:pt x="533" y="105"/>
                    </a:lnTo>
                    <a:lnTo>
                      <a:pt x="547" y="125"/>
                    </a:lnTo>
                    <a:lnTo>
                      <a:pt x="560" y="147"/>
                    </a:lnTo>
                    <a:lnTo>
                      <a:pt x="573" y="170"/>
                    </a:lnTo>
                    <a:lnTo>
                      <a:pt x="586" y="196"/>
                    </a:lnTo>
                    <a:lnTo>
                      <a:pt x="599" y="223"/>
                    </a:lnTo>
                    <a:lnTo>
                      <a:pt x="604" y="208"/>
                    </a:lnTo>
                    <a:lnTo>
                      <a:pt x="610" y="193"/>
                    </a:lnTo>
                    <a:lnTo>
                      <a:pt x="616" y="177"/>
                    </a:lnTo>
                    <a:lnTo>
                      <a:pt x="623" y="162"/>
                    </a:lnTo>
                    <a:lnTo>
                      <a:pt x="630" y="147"/>
                    </a:lnTo>
                    <a:lnTo>
                      <a:pt x="638" y="132"/>
                    </a:lnTo>
                    <a:lnTo>
                      <a:pt x="646" y="117"/>
                    </a:lnTo>
                    <a:lnTo>
                      <a:pt x="654" y="103"/>
                    </a:lnTo>
                    <a:lnTo>
                      <a:pt x="663" y="90"/>
                    </a:lnTo>
                    <a:lnTo>
                      <a:pt x="672" y="79"/>
                    </a:lnTo>
                    <a:lnTo>
                      <a:pt x="682" y="68"/>
                    </a:lnTo>
                    <a:lnTo>
                      <a:pt x="692" y="58"/>
                    </a:lnTo>
                    <a:lnTo>
                      <a:pt x="702" y="50"/>
                    </a:lnTo>
                    <a:lnTo>
                      <a:pt x="713" y="44"/>
                    </a:lnTo>
                    <a:lnTo>
                      <a:pt x="725" y="40"/>
                    </a:lnTo>
                    <a:lnTo>
                      <a:pt x="737" y="37"/>
                    </a:lnTo>
                    <a:lnTo>
                      <a:pt x="749" y="38"/>
                    </a:lnTo>
                    <a:lnTo>
                      <a:pt x="761" y="41"/>
                    </a:lnTo>
                    <a:lnTo>
                      <a:pt x="773" y="45"/>
                    </a:lnTo>
                    <a:lnTo>
                      <a:pt x="785" y="50"/>
                    </a:lnTo>
                    <a:lnTo>
                      <a:pt x="797" y="58"/>
                    </a:lnTo>
                    <a:lnTo>
                      <a:pt x="808" y="66"/>
                    </a:lnTo>
                    <a:lnTo>
                      <a:pt x="819" y="76"/>
                    </a:lnTo>
                    <a:lnTo>
                      <a:pt x="829" y="88"/>
                    </a:lnTo>
                    <a:lnTo>
                      <a:pt x="839" y="100"/>
                    </a:lnTo>
                    <a:lnTo>
                      <a:pt x="848" y="113"/>
                    </a:lnTo>
                    <a:lnTo>
                      <a:pt x="856" y="127"/>
                    </a:lnTo>
                    <a:lnTo>
                      <a:pt x="863" y="141"/>
                    </a:lnTo>
                    <a:lnTo>
                      <a:pt x="870" y="157"/>
                    </a:lnTo>
                    <a:lnTo>
                      <a:pt x="875" y="172"/>
                    </a:lnTo>
                    <a:lnTo>
                      <a:pt x="880" y="188"/>
                    </a:lnTo>
                    <a:lnTo>
                      <a:pt x="882" y="205"/>
                    </a:lnTo>
                    <a:lnTo>
                      <a:pt x="875" y="210"/>
                    </a:lnTo>
                    <a:lnTo>
                      <a:pt x="873" y="193"/>
                    </a:lnTo>
                    <a:lnTo>
                      <a:pt x="868" y="176"/>
                    </a:lnTo>
                    <a:lnTo>
                      <a:pt x="862" y="160"/>
                    </a:lnTo>
                    <a:lnTo>
                      <a:pt x="855" y="144"/>
                    </a:lnTo>
                    <a:lnTo>
                      <a:pt x="846" y="128"/>
                    </a:lnTo>
                    <a:lnTo>
                      <a:pt x="837" y="114"/>
                    </a:lnTo>
                    <a:lnTo>
                      <a:pt x="826" y="101"/>
                    </a:lnTo>
                    <a:lnTo>
                      <a:pt x="816" y="88"/>
                    </a:lnTo>
                    <a:lnTo>
                      <a:pt x="804" y="77"/>
                    </a:lnTo>
                    <a:lnTo>
                      <a:pt x="792" y="68"/>
                    </a:lnTo>
                    <a:lnTo>
                      <a:pt x="780" y="60"/>
                    </a:lnTo>
                    <a:lnTo>
                      <a:pt x="769" y="54"/>
                    </a:lnTo>
                    <a:lnTo>
                      <a:pt x="757" y="50"/>
                    </a:lnTo>
                    <a:lnTo>
                      <a:pt x="746" y="48"/>
                    </a:lnTo>
                    <a:lnTo>
                      <a:pt x="735" y="50"/>
                    </a:lnTo>
                    <a:lnTo>
                      <a:pt x="726" y="53"/>
                    </a:lnTo>
                    <a:lnTo>
                      <a:pt x="714" y="58"/>
                    </a:lnTo>
                    <a:lnTo>
                      <a:pt x="703" y="65"/>
                    </a:lnTo>
                    <a:lnTo>
                      <a:pt x="693" y="74"/>
                    </a:lnTo>
                    <a:lnTo>
                      <a:pt x="683" y="85"/>
                    </a:lnTo>
                    <a:lnTo>
                      <a:pt x="674" y="96"/>
                    </a:lnTo>
                    <a:lnTo>
                      <a:pt x="665" y="109"/>
                    </a:lnTo>
                    <a:lnTo>
                      <a:pt x="656" y="123"/>
                    </a:lnTo>
                    <a:lnTo>
                      <a:pt x="649" y="137"/>
                    </a:lnTo>
                    <a:lnTo>
                      <a:pt x="642" y="152"/>
                    </a:lnTo>
                    <a:lnTo>
                      <a:pt x="635" y="168"/>
                    </a:lnTo>
                    <a:lnTo>
                      <a:pt x="628" y="183"/>
                    </a:lnTo>
                    <a:lnTo>
                      <a:pt x="622" y="199"/>
                    </a:lnTo>
                    <a:lnTo>
                      <a:pt x="617" y="214"/>
                    </a:lnTo>
                    <a:lnTo>
                      <a:pt x="612" y="230"/>
                    </a:lnTo>
                    <a:lnTo>
                      <a:pt x="608" y="244"/>
                    </a:lnTo>
                    <a:lnTo>
                      <a:pt x="604" y="257"/>
                    </a:lnTo>
                    <a:lnTo>
                      <a:pt x="597" y="257"/>
                    </a:lnTo>
                    <a:lnTo>
                      <a:pt x="581" y="211"/>
                    </a:lnTo>
                    <a:lnTo>
                      <a:pt x="568" y="187"/>
                    </a:lnTo>
                    <a:lnTo>
                      <a:pt x="555" y="166"/>
                    </a:lnTo>
                    <a:lnTo>
                      <a:pt x="542" y="145"/>
                    </a:lnTo>
                    <a:lnTo>
                      <a:pt x="530" y="127"/>
                    </a:lnTo>
                    <a:lnTo>
                      <a:pt x="518" y="110"/>
                    </a:lnTo>
                    <a:lnTo>
                      <a:pt x="505" y="95"/>
                    </a:lnTo>
                    <a:lnTo>
                      <a:pt x="492" y="81"/>
                    </a:lnTo>
                    <a:lnTo>
                      <a:pt x="480" y="68"/>
                    </a:lnTo>
                    <a:lnTo>
                      <a:pt x="466" y="57"/>
                    </a:lnTo>
                    <a:lnTo>
                      <a:pt x="452" y="48"/>
                    </a:lnTo>
                    <a:lnTo>
                      <a:pt x="437" y="39"/>
                    </a:lnTo>
                    <a:lnTo>
                      <a:pt x="421" y="32"/>
                    </a:lnTo>
                    <a:lnTo>
                      <a:pt x="405" y="26"/>
                    </a:lnTo>
                    <a:lnTo>
                      <a:pt x="387" y="22"/>
                    </a:lnTo>
                    <a:lnTo>
                      <a:pt x="368" y="18"/>
                    </a:lnTo>
                    <a:lnTo>
                      <a:pt x="347" y="16"/>
                    </a:lnTo>
                    <a:lnTo>
                      <a:pt x="295" y="28"/>
                    </a:lnTo>
                    <a:lnTo>
                      <a:pt x="273" y="39"/>
                    </a:lnTo>
                    <a:lnTo>
                      <a:pt x="252" y="50"/>
                    </a:lnTo>
                    <a:lnTo>
                      <a:pt x="233" y="63"/>
                    </a:lnTo>
                    <a:lnTo>
                      <a:pt x="214" y="77"/>
                    </a:lnTo>
                    <a:lnTo>
                      <a:pt x="195" y="92"/>
                    </a:lnTo>
                    <a:lnTo>
                      <a:pt x="178" y="107"/>
                    </a:lnTo>
                    <a:lnTo>
                      <a:pt x="161" y="123"/>
                    </a:lnTo>
                    <a:lnTo>
                      <a:pt x="144" y="140"/>
                    </a:lnTo>
                    <a:lnTo>
                      <a:pt x="128" y="158"/>
                    </a:lnTo>
                    <a:lnTo>
                      <a:pt x="112" y="177"/>
                    </a:lnTo>
                    <a:lnTo>
                      <a:pt x="96" y="197"/>
                    </a:lnTo>
                    <a:lnTo>
                      <a:pt x="80" y="217"/>
                    </a:lnTo>
                    <a:lnTo>
                      <a:pt x="63" y="239"/>
                    </a:lnTo>
                    <a:lnTo>
                      <a:pt x="46" y="262"/>
                    </a:lnTo>
                    <a:lnTo>
                      <a:pt x="29" y="285"/>
                    </a:lnTo>
                    <a:lnTo>
                      <a:pt x="12" y="309"/>
                    </a:lnTo>
                    <a:lnTo>
                      <a:pt x="0" y="312"/>
                    </a:lnTo>
                    <a:lnTo>
                      <a:pt x="0" y="288"/>
                    </a:lnTo>
                    <a:lnTo>
                      <a:pt x="9" y="278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Freeform 147"/>
              <p:cNvSpPr>
                <a:spLocks/>
              </p:cNvSpPr>
              <p:nvPr/>
            </p:nvSpPr>
            <p:spPr bwMode="auto">
              <a:xfrm>
                <a:off x="4000541" y="2736856"/>
                <a:ext cx="1458928" cy="69850"/>
              </a:xfrm>
              <a:custGeom>
                <a:avLst/>
                <a:gdLst>
                  <a:gd name="T0" fmla="*/ 0 w 919"/>
                  <a:gd name="T1" fmla="*/ 0 h 44"/>
                  <a:gd name="T2" fmla="*/ 2147483647 w 919"/>
                  <a:gd name="T3" fmla="*/ 2147483647 h 44"/>
                  <a:gd name="T4" fmla="*/ 2147483647 w 919"/>
                  <a:gd name="T5" fmla="*/ 2147483647 h 44"/>
                  <a:gd name="T6" fmla="*/ 2147483647 w 919"/>
                  <a:gd name="T7" fmla="*/ 2147483647 h 44"/>
                  <a:gd name="T8" fmla="*/ 0 w 91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9"/>
                  <a:gd name="T16" fmla="*/ 0 h 44"/>
                  <a:gd name="T17" fmla="*/ 919 w 91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9" h="44">
                    <a:moveTo>
                      <a:pt x="0" y="0"/>
                    </a:moveTo>
                    <a:lnTo>
                      <a:pt x="914" y="8"/>
                    </a:lnTo>
                    <a:lnTo>
                      <a:pt x="919" y="23"/>
                    </a:lnTo>
                    <a:lnTo>
                      <a:pt x="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Rectangle 148"/>
              <p:cNvSpPr>
                <a:spLocks noChangeArrowheads="1"/>
              </p:cNvSpPr>
              <p:nvPr/>
            </p:nvSpPr>
            <p:spPr bwMode="auto">
              <a:xfrm>
                <a:off x="5081640" y="2790831"/>
                <a:ext cx="9525" cy="90488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97" name="Rectangle 149"/>
              <p:cNvSpPr>
                <a:spLocks noChangeArrowheads="1"/>
              </p:cNvSpPr>
              <p:nvPr/>
            </p:nvSpPr>
            <p:spPr bwMode="auto">
              <a:xfrm>
                <a:off x="5084815" y="2784481"/>
                <a:ext cx="9525" cy="112713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98" name="Rectangle 150"/>
              <p:cNvSpPr>
                <a:spLocks noChangeArrowheads="1"/>
              </p:cNvSpPr>
              <p:nvPr/>
            </p:nvSpPr>
            <p:spPr bwMode="auto">
              <a:xfrm>
                <a:off x="5059415" y="2790831"/>
                <a:ext cx="7938" cy="46038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299" name="Rectangle 151"/>
              <p:cNvSpPr>
                <a:spLocks noChangeArrowheads="1"/>
              </p:cNvSpPr>
              <p:nvPr/>
            </p:nvSpPr>
            <p:spPr bwMode="auto">
              <a:xfrm>
                <a:off x="5103865" y="2792419"/>
                <a:ext cx="7938" cy="46038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00" name="Rectangle 152"/>
              <p:cNvSpPr>
                <a:spLocks noChangeArrowheads="1"/>
              </p:cNvSpPr>
              <p:nvPr/>
            </p:nvSpPr>
            <p:spPr bwMode="auto">
              <a:xfrm>
                <a:off x="5062590" y="2781306"/>
                <a:ext cx="7938" cy="66675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01" name="Rectangle 153"/>
              <p:cNvSpPr>
                <a:spLocks noChangeArrowheads="1"/>
              </p:cNvSpPr>
              <p:nvPr/>
            </p:nvSpPr>
            <p:spPr bwMode="auto">
              <a:xfrm>
                <a:off x="5107041" y="2781306"/>
                <a:ext cx="9525" cy="66675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02" name="Rectangle 154"/>
              <p:cNvSpPr>
                <a:spLocks noChangeArrowheads="1"/>
              </p:cNvSpPr>
              <p:nvPr/>
            </p:nvSpPr>
            <p:spPr bwMode="auto">
              <a:xfrm>
                <a:off x="4241843" y="2695581"/>
                <a:ext cx="122239" cy="1746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03" name="Rectangle 155"/>
              <p:cNvSpPr>
                <a:spLocks noChangeArrowheads="1"/>
              </p:cNvSpPr>
              <p:nvPr/>
            </p:nvSpPr>
            <p:spPr bwMode="auto">
              <a:xfrm>
                <a:off x="5051476" y="2679706"/>
                <a:ext cx="115889" cy="15875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04" name="Rectangle 156"/>
              <p:cNvSpPr>
                <a:spLocks noChangeArrowheads="1"/>
              </p:cNvSpPr>
              <p:nvPr/>
            </p:nvSpPr>
            <p:spPr bwMode="auto">
              <a:xfrm>
                <a:off x="5094340" y="2624144"/>
                <a:ext cx="114301" cy="15875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05" name="Rectangle 157"/>
              <p:cNvSpPr>
                <a:spLocks noChangeArrowheads="1"/>
              </p:cNvSpPr>
              <p:nvPr/>
            </p:nvSpPr>
            <p:spPr bwMode="auto">
              <a:xfrm>
                <a:off x="4951464" y="2884495"/>
                <a:ext cx="112714" cy="9525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06" name="Freeform 158"/>
              <p:cNvSpPr>
                <a:spLocks/>
              </p:cNvSpPr>
              <p:nvPr/>
            </p:nvSpPr>
            <p:spPr bwMode="auto">
              <a:xfrm>
                <a:off x="4981626" y="2789244"/>
                <a:ext cx="33339" cy="101600"/>
              </a:xfrm>
              <a:custGeom>
                <a:avLst/>
                <a:gdLst>
                  <a:gd name="T0" fmla="*/ 2147483647 w 21"/>
                  <a:gd name="T1" fmla="*/ 2147483647 h 64"/>
                  <a:gd name="T2" fmla="*/ 2147483647 w 21"/>
                  <a:gd name="T3" fmla="*/ 2147483647 h 64"/>
                  <a:gd name="T4" fmla="*/ 2147483647 w 21"/>
                  <a:gd name="T5" fmla="*/ 2147483647 h 64"/>
                  <a:gd name="T6" fmla="*/ 0 w 21"/>
                  <a:gd name="T7" fmla="*/ 0 h 64"/>
                  <a:gd name="T8" fmla="*/ 2147483647 w 21"/>
                  <a:gd name="T9" fmla="*/ 214748364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64"/>
                  <a:gd name="T17" fmla="*/ 21 w 2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64">
                    <a:moveTo>
                      <a:pt x="7" y="13"/>
                    </a:moveTo>
                    <a:lnTo>
                      <a:pt x="21" y="59"/>
                    </a:lnTo>
                    <a:lnTo>
                      <a:pt x="17" y="64"/>
                    </a:lnTo>
                    <a:lnTo>
                      <a:pt x="0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Freeform 159"/>
              <p:cNvSpPr>
                <a:spLocks/>
              </p:cNvSpPr>
              <p:nvPr/>
            </p:nvSpPr>
            <p:spPr bwMode="auto">
              <a:xfrm>
                <a:off x="4911775" y="2806706"/>
                <a:ext cx="100014" cy="77788"/>
              </a:xfrm>
              <a:custGeom>
                <a:avLst/>
                <a:gdLst>
                  <a:gd name="T0" fmla="*/ 0 w 63"/>
                  <a:gd name="T1" fmla="*/ 0 h 49"/>
                  <a:gd name="T2" fmla="*/ 2147483647 w 63"/>
                  <a:gd name="T3" fmla="*/ 2147483647 h 49"/>
                  <a:gd name="T4" fmla="*/ 2147483647 w 63"/>
                  <a:gd name="T5" fmla="*/ 2147483647 h 49"/>
                  <a:gd name="T6" fmla="*/ 0 w 63"/>
                  <a:gd name="T7" fmla="*/ 2147483647 h 49"/>
                  <a:gd name="T8" fmla="*/ 0 w 6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49"/>
                  <a:gd name="T17" fmla="*/ 63 w 6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49">
                    <a:moveTo>
                      <a:pt x="0" y="0"/>
                    </a:moveTo>
                    <a:lnTo>
                      <a:pt x="63" y="45"/>
                    </a:lnTo>
                    <a:lnTo>
                      <a:pt x="55" y="4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Rectangle 160"/>
              <p:cNvSpPr>
                <a:spLocks noChangeArrowheads="1"/>
              </p:cNvSpPr>
              <p:nvPr/>
            </p:nvSpPr>
            <p:spPr bwMode="auto">
              <a:xfrm>
                <a:off x="4113255" y="2816231"/>
                <a:ext cx="152401" cy="15875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09" name="Freeform 161"/>
              <p:cNvSpPr>
                <a:spLocks/>
              </p:cNvSpPr>
              <p:nvPr/>
            </p:nvSpPr>
            <p:spPr bwMode="auto">
              <a:xfrm>
                <a:off x="4062455" y="2827344"/>
                <a:ext cx="185740" cy="144464"/>
              </a:xfrm>
              <a:custGeom>
                <a:avLst/>
                <a:gdLst>
                  <a:gd name="T0" fmla="*/ 0 w 117"/>
                  <a:gd name="T1" fmla="*/ 2147483647 h 91"/>
                  <a:gd name="T2" fmla="*/ 2147483647 w 117"/>
                  <a:gd name="T3" fmla="*/ 2147483647 h 91"/>
                  <a:gd name="T4" fmla="*/ 2147483647 w 117"/>
                  <a:gd name="T5" fmla="*/ 2147483647 h 91"/>
                  <a:gd name="T6" fmla="*/ 2147483647 w 117"/>
                  <a:gd name="T7" fmla="*/ 2147483647 h 91"/>
                  <a:gd name="T8" fmla="*/ 2147483647 w 117"/>
                  <a:gd name="T9" fmla="*/ 2147483647 h 91"/>
                  <a:gd name="T10" fmla="*/ 2147483647 w 117"/>
                  <a:gd name="T11" fmla="*/ 2147483647 h 91"/>
                  <a:gd name="T12" fmla="*/ 2147483647 w 117"/>
                  <a:gd name="T13" fmla="*/ 2147483647 h 91"/>
                  <a:gd name="T14" fmla="*/ 2147483647 w 117"/>
                  <a:gd name="T15" fmla="*/ 2147483647 h 91"/>
                  <a:gd name="T16" fmla="*/ 2147483647 w 117"/>
                  <a:gd name="T17" fmla="*/ 2147483647 h 91"/>
                  <a:gd name="T18" fmla="*/ 2147483647 w 117"/>
                  <a:gd name="T19" fmla="*/ 2147483647 h 91"/>
                  <a:gd name="T20" fmla="*/ 2147483647 w 117"/>
                  <a:gd name="T21" fmla="*/ 2147483647 h 91"/>
                  <a:gd name="T22" fmla="*/ 2147483647 w 117"/>
                  <a:gd name="T23" fmla="*/ 2147483647 h 91"/>
                  <a:gd name="T24" fmla="*/ 2147483647 w 117"/>
                  <a:gd name="T25" fmla="*/ 2147483647 h 91"/>
                  <a:gd name="T26" fmla="*/ 2147483647 w 117"/>
                  <a:gd name="T27" fmla="*/ 2147483647 h 91"/>
                  <a:gd name="T28" fmla="*/ 2147483647 w 117"/>
                  <a:gd name="T29" fmla="*/ 2147483647 h 91"/>
                  <a:gd name="T30" fmla="*/ 2147483647 w 117"/>
                  <a:gd name="T31" fmla="*/ 0 h 91"/>
                  <a:gd name="T32" fmla="*/ 2147483647 w 117"/>
                  <a:gd name="T33" fmla="*/ 0 h 91"/>
                  <a:gd name="T34" fmla="*/ 2147483647 w 117"/>
                  <a:gd name="T35" fmla="*/ 2147483647 h 91"/>
                  <a:gd name="T36" fmla="*/ 2147483647 w 117"/>
                  <a:gd name="T37" fmla="*/ 2147483647 h 91"/>
                  <a:gd name="T38" fmla="*/ 0 w 117"/>
                  <a:gd name="T39" fmla="*/ 2147483647 h 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7"/>
                  <a:gd name="T61" fmla="*/ 0 h 91"/>
                  <a:gd name="T62" fmla="*/ 117 w 117"/>
                  <a:gd name="T63" fmla="*/ 91 h 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7" h="91">
                    <a:moveTo>
                      <a:pt x="0" y="87"/>
                    </a:moveTo>
                    <a:lnTo>
                      <a:pt x="2" y="85"/>
                    </a:lnTo>
                    <a:lnTo>
                      <a:pt x="6" y="82"/>
                    </a:lnTo>
                    <a:lnTo>
                      <a:pt x="13" y="77"/>
                    </a:lnTo>
                    <a:lnTo>
                      <a:pt x="20" y="71"/>
                    </a:lnTo>
                    <a:lnTo>
                      <a:pt x="29" y="64"/>
                    </a:lnTo>
                    <a:lnTo>
                      <a:pt x="39" y="57"/>
                    </a:lnTo>
                    <a:lnTo>
                      <a:pt x="49" y="49"/>
                    </a:lnTo>
                    <a:lnTo>
                      <a:pt x="60" y="41"/>
                    </a:lnTo>
                    <a:lnTo>
                      <a:pt x="71" y="33"/>
                    </a:lnTo>
                    <a:lnTo>
                      <a:pt x="81" y="26"/>
                    </a:lnTo>
                    <a:lnTo>
                      <a:pt x="91" y="18"/>
                    </a:lnTo>
                    <a:lnTo>
                      <a:pt x="100" y="13"/>
                    </a:lnTo>
                    <a:lnTo>
                      <a:pt x="107" y="7"/>
                    </a:lnTo>
                    <a:lnTo>
                      <a:pt x="112" y="3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9"/>
                    </a:lnTo>
                    <a:lnTo>
                      <a:pt x="7" y="9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Freeform 162"/>
              <p:cNvSpPr>
                <a:spLocks/>
              </p:cNvSpPr>
              <p:nvPr/>
            </p:nvSpPr>
            <p:spPr bwMode="auto">
              <a:xfrm>
                <a:off x="4000541" y="2784481"/>
                <a:ext cx="153989" cy="236538"/>
              </a:xfrm>
              <a:custGeom>
                <a:avLst/>
                <a:gdLst>
                  <a:gd name="T0" fmla="*/ 2147483647 w 97"/>
                  <a:gd name="T1" fmla="*/ 2147483647 h 149"/>
                  <a:gd name="T2" fmla="*/ 2147483647 w 97"/>
                  <a:gd name="T3" fmla="*/ 2147483647 h 149"/>
                  <a:gd name="T4" fmla="*/ 0 w 97"/>
                  <a:gd name="T5" fmla="*/ 0 h 149"/>
                  <a:gd name="T6" fmla="*/ 0 w 97"/>
                  <a:gd name="T7" fmla="*/ 2147483647 h 149"/>
                  <a:gd name="T8" fmla="*/ 2147483647 w 97"/>
                  <a:gd name="T9" fmla="*/ 2147483647 h 149"/>
                  <a:gd name="T10" fmla="*/ 2147483647 w 97"/>
                  <a:gd name="T11" fmla="*/ 2147483647 h 149"/>
                  <a:gd name="T12" fmla="*/ 2147483647 w 97"/>
                  <a:gd name="T13" fmla="*/ 2147483647 h 149"/>
                  <a:gd name="T14" fmla="*/ 2147483647 w 97"/>
                  <a:gd name="T15" fmla="*/ 2147483647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9"/>
                  <a:gd name="T26" fmla="*/ 97 w 97"/>
                  <a:gd name="T27" fmla="*/ 149 h 1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9">
                    <a:moveTo>
                      <a:pt x="86" y="118"/>
                    </a:moveTo>
                    <a:lnTo>
                      <a:pt x="60" y="76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49" y="98"/>
                    </a:lnTo>
                    <a:lnTo>
                      <a:pt x="81" y="149"/>
                    </a:lnTo>
                    <a:lnTo>
                      <a:pt x="97" y="140"/>
                    </a:lnTo>
                    <a:lnTo>
                      <a:pt x="86" y="118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Freeform 163"/>
              <p:cNvSpPr>
                <a:spLocks/>
              </p:cNvSpPr>
              <p:nvPr/>
            </p:nvSpPr>
            <p:spPr bwMode="auto">
              <a:xfrm>
                <a:off x="4018004" y="2952756"/>
                <a:ext cx="123826" cy="36513"/>
              </a:xfrm>
              <a:custGeom>
                <a:avLst/>
                <a:gdLst>
                  <a:gd name="T0" fmla="*/ 2147483647 w 78"/>
                  <a:gd name="T1" fmla="*/ 0 h 23"/>
                  <a:gd name="T2" fmla="*/ 2147483647 w 78"/>
                  <a:gd name="T3" fmla="*/ 0 h 23"/>
                  <a:gd name="T4" fmla="*/ 2147483647 w 78"/>
                  <a:gd name="T5" fmla="*/ 2147483647 h 23"/>
                  <a:gd name="T6" fmla="*/ 2147483647 w 78"/>
                  <a:gd name="T7" fmla="*/ 2147483647 h 23"/>
                  <a:gd name="T8" fmla="*/ 2147483647 w 78"/>
                  <a:gd name="T9" fmla="*/ 2147483647 h 23"/>
                  <a:gd name="T10" fmla="*/ 2147483647 w 78"/>
                  <a:gd name="T11" fmla="*/ 2147483647 h 23"/>
                  <a:gd name="T12" fmla="*/ 2147483647 w 78"/>
                  <a:gd name="T13" fmla="*/ 2147483647 h 23"/>
                  <a:gd name="T14" fmla="*/ 2147483647 w 78"/>
                  <a:gd name="T15" fmla="*/ 2147483647 h 23"/>
                  <a:gd name="T16" fmla="*/ 2147483647 w 78"/>
                  <a:gd name="T17" fmla="*/ 2147483647 h 23"/>
                  <a:gd name="T18" fmla="*/ 2147483647 w 78"/>
                  <a:gd name="T19" fmla="*/ 2147483647 h 23"/>
                  <a:gd name="T20" fmla="*/ 2147483647 w 78"/>
                  <a:gd name="T21" fmla="*/ 2147483647 h 23"/>
                  <a:gd name="T22" fmla="*/ 2147483647 w 78"/>
                  <a:gd name="T23" fmla="*/ 2147483647 h 23"/>
                  <a:gd name="T24" fmla="*/ 2147483647 w 78"/>
                  <a:gd name="T25" fmla="*/ 2147483647 h 23"/>
                  <a:gd name="T26" fmla="*/ 2147483647 w 78"/>
                  <a:gd name="T27" fmla="*/ 2147483647 h 23"/>
                  <a:gd name="T28" fmla="*/ 2147483647 w 78"/>
                  <a:gd name="T29" fmla="*/ 2147483647 h 23"/>
                  <a:gd name="T30" fmla="*/ 0 w 78"/>
                  <a:gd name="T31" fmla="*/ 2147483647 h 23"/>
                  <a:gd name="T32" fmla="*/ 0 w 78"/>
                  <a:gd name="T33" fmla="*/ 2147483647 h 23"/>
                  <a:gd name="T34" fmla="*/ 2147483647 w 78"/>
                  <a:gd name="T35" fmla="*/ 2147483647 h 23"/>
                  <a:gd name="T36" fmla="*/ 2147483647 w 78"/>
                  <a:gd name="T37" fmla="*/ 2147483647 h 23"/>
                  <a:gd name="T38" fmla="*/ 2147483647 w 78"/>
                  <a:gd name="T39" fmla="*/ 2147483647 h 23"/>
                  <a:gd name="T40" fmla="*/ 2147483647 w 78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23"/>
                  <a:gd name="T65" fmla="*/ 78 w 7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23">
                    <a:moveTo>
                      <a:pt x="8" y="0"/>
                    </a:moveTo>
                    <a:lnTo>
                      <a:pt x="70" y="0"/>
                    </a:lnTo>
                    <a:lnTo>
                      <a:pt x="73" y="1"/>
                    </a:lnTo>
                    <a:lnTo>
                      <a:pt x="76" y="3"/>
                    </a:lnTo>
                    <a:lnTo>
                      <a:pt x="78" y="7"/>
                    </a:lnTo>
                    <a:lnTo>
                      <a:pt x="78" y="12"/>
                    </a:lnTo>
                    <a:lnTo>
                      <a:pt x="78" y="16"/>
                    </a:lnTo>
                    <a:lnTo>
                      <a:pt x="76" y="19"/>
                    </a:lnTo>
                    <a:lnTo>
                      <a:pt x="73" y="22"/>
                    </a:lnTo>
                    <a:lnTo>
                      <a:pt x="70" y="23"/>
                    </a:lnTo>
                    <a:lnTo>
                      <a:pt x="8" y="23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Freeform 164"/>
              <p:cNvSpPr>
                <a:spLocks/>
              </p:cNvSpPr>
              <p:nvPr/>
            </p:nvSpPr>
            <p:spPr bwMode="auto">
              <a:xfrm>
                <a:off x="4927650" y="2909895"/>
                <a:ext cx="46038" cy="47625"/>
              </a:xfrm>
              <a:custGeom>
                <a:avLst/>
                <a:gdLst>
                  <a:gd name="T0" fmla="*/ 2147483647 w 29"/>
                  <a:gd name="T1" fmla="*/ 0 h 30"/>
                  <a:gd name="T2" fmla="*/ 2147483647 w 29"/>
                  <a:gd name="T3" fmla="*/ 0 h 30"/>
                  <a:gd name="T4" fmla="*/ 2147483647 w 29"/>
                  <a:gd name="T5" fmla="*/ 2147483647 h 30"/>
                  <a:gd name="T6" fmla="*/ 2147483647 w 29"/>
                  <a:gd name="T7" fmla="*/ 2147483647 h 30"/>
                  <a:gd name="T8" fmla="*/ 2147483647 w 29"/>
                  <a:gd name="T9" fmla="*/ 2147483647 h 30"/>
                  <a:gd name="T10" fmla="*/ 2147483647 w 29"/>
                  <a:gd name="T11" fmla="*/ 2147483647 h 30"/>
                  <a:gd name="T12" fmla="*/ 2147483647 w 29"/>
                  <a:gd name="T13" fmla="*/ 2147483647 h 30"/>
                  <a:gd name="T14" fmla="*/ 2147483647 w 29"/>
                  <a:gd name="T15" fmla="*/ 2147483647 h 30"/>
                  <a:gd name="T16" fmla="*/ 2147483647 w 29"/>
                  <a:gd name="T17" fmla="*/ 2147483647 h 30"/>
                  <a:gd name="T18" fmla="*/ 2147483647 w 29"/>
                  <a:gd name="T19" fmla="*/ 2147483647 h 30"/>
                  <a:gd name="T20" fmla="*/ 2147483647 w 29"/>
                  <a:gd name="T21" fmla="*/ 2147483647 h 30"/>
                  <a:gd name="T22" fmla="*/ 2147483647 w 29"/>
                  <a:gd name="T23" fmla="*/ 2147483647 h 30"/>
                  <a:gd name="T24" fmla="*/ 2147483647 w 29"/>
                  <a:gd name="T25" fmla="*/ 2147483647 h 30"/>
                  <a:gd name="T26" fmla="*/ 2147483647 w 29"/>
                  <a:gd name="T27" fmla="*/ 2147483647 h 30"/>
                  <a:gd name="T28" fmla="*/ 2147483647 w 29"/>
                  <a:gd name="T29" fmla="*/ 2147483647 h 30"/>
                  <a:gd name="T30" fmla="*/ 0 w 29"/>
                  <a:gd name="T31" fmla="*/ 2147483647 h 30"/>
                  <a:gd name="T32" fmla="*/ 0 w 29"/>
                  <a:gd name="T33" fmla="*/ 2147483647 h 30"/>
                  <a:gd name="T34" fmla="*/ 2147483647 w 29"/>
                  <a:gd name="T35" fmla="*/ 2147483647 h 30"/>
                  <a:gd name="T36" fmla="*/ 2147483647 w 29"/>
                  <a:gd name="T37" fmla="*/ 2147483647 h 30"/>
                  <a:gd name="T38" fmla="*/ 2147483647 w 29"/>
                  <a:gd name="T39" fmla="*/ 2147483647 h 30"/>
                  <a:gd name="T40" fmla="*/ 2147483647 w 29"/>
                  <a:gd name="T41" fmla="*/ 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30"/>
                  <a:gd name="T65" fmla="*/ 29 w 29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30">
                    <a:moveTo>
                      <a:pt x="6" y="0"/>
                    </a:moveTo>
                    <a:lnTo>
                      <a:pt x="23" y="0"/>
                    </a:lnTo>
                    <a:lnTo>
                      <a:pt x="25" y="1"/>
                    </a:lnTo>
                    <a:lnTo>
                      <a:pt x="27" y="3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29" y="22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Freeform 165"/>
              <p:cNvSpPr>
                <a:spLocks/>
              </p:cNvSpPr>
              <p:nvPr/>
            </p:nvSpPr>
            <p:spPr bwMode="auto">
              <a:xfrm>
                <a:off x="5059415" y="2916245"/>
                <a:ext cx="52389" cy="58738"/>
              </a:xfrm>
              <a:custGeom>
                <a:avLst/>
                <a:gdLst>
                  <a:gd name="T0" fmla="*/ 2147483647 w 33"/>
                  <a:gd name="T1" fmla="*/ 0 h 37"/>
                  <a:gd name="T2" fmla="*/ 2147483647 w 33"/>
                  <a:gd name="T3" fmla="*/ 0 h 37"/>
                  <a:gd name="T4" fmla="*/ 2147483647 w 33"/>
                  <a:gd name="T5" fmla="*/ 2147483647 h 37"/>
                  <a:gd name="T6" fmla="*/ 2147483647 w 33"/>
                  <a:gd name="T7" fmla="*/ 2147483647 h 37"/>
                  <a:gd name="T8" fmla="*/ 0 w 33"/>
                  <a:gd name="T9" fmla="*/ 2147483647 h 37"/>
                  <a:gd name="T10" fmla="*/ 2147483647 w 33"/>
                  <a:gd name="T11" fmla="*/ 2147483647 h 37"/>
                  <a:gd name="T12" fmla="*/ 2147483647 w 33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37"/>
                  <a:gd name="T23" fmla="*/ 33 w 33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37">
                    <a:moveTo>
                      <a:pt x="4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3" y="37"/>
                    </a:lnTo>
                    <a:lnTo>
                      <a:pt x="0" y="37"/>
                    </a:lnTo>
                    <a:lnTo>
                      <a:pt x="1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Freeform 166"/>
              <p:cNvSpPr>
                <a:spLocks/>
              </p:cNvSpPr>
              <p:nvPr/>
            </p:nvSpPr>
            <p:spPr bwMode="auto">
              <a:xfrm>
                <a:off x="4119605" y="3006730"/>
                <a:ext cx="65088" cy="96838"/>
              </a:xfrm>
              <a:custGeom>
                <a:avLst/>
                <a:gdLst>
                  <a:gd name="T0" fmla="*/ 0 w 41"/>
                  <a:gd name="T1" fmla="*/ 2147483647 h 61"/>
                  <a:gd name="T2" fmla="*/ 2147483647 w 41"/>
                  <a:gd name="T3" fmla="*/ 0 h 61"/>
                  <a:gd name="T4" fmla="*/ 2147483647 w 41"/>
                  <a:gd name="T5" fmla="*/ 2147483647 h 61"/>
                  <a:gd name="T6" fmla="*/ 0 w 41"/>
                  <a:gd name="T7" fmla="*/ 2147483647 h 61"/>
                  <a:gd name="T8" fmla="*/ 0 w 41"/>
                  <a:gd name="T9" fmla="*/ 214748364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0" y="4"/>
                    </a:moveTo>
                    <a:lnTo>
                      <a:pt x="41" y="0"/>
                    </a:lnTo>
                    <a:lnTo>
                      <a:pt x="41" y="61"/>
                    </a:lnTo>
                    <a:lnTo>
                      <a:pt x="0" y="5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Rectangle 167"/>
              <p:cNvSpPr>
                <a:spLocks noChangeArrowheads="1"/>
              </p:cNvSpPr>
              <p:nvPr/>
            </p:nvSpPr>
            <p:spPr bwMode="auto">
              <a:xfrm>
                <a:off x="4738737" y="2547943"/>
                <a:ext cx="6350" cy="203200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16" name="Rectangle 168"/>
              <p:cNvSpPr>
                <a:spLocks noChangeArrowheads="1"/>
              </p:cNvSpPr>
              <p:nvPr/>
            </p:nvSpPr>
            <p:spPr bwMode="auto">
              <a:xfrm>
                <a:off x="4613323" y="2546355"/>
                <a:ext cx="4764" cy="204788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17" name="Rectangle 169"/>
              <p:cNvSpPr>
                <a:spLocks noChangeArrowheads="1"/>
              </p:cNvSpPr>
              <p:nvPr/>
            </p:nvSpPr>
            <p:spPr bwMode="auto">
              <a:xfrm>
                <a:off x="4670473" y="2547943"/>
                <a:ext cx="6350" cy="203200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18" name="Rectangle 170"/>
              <p:cNvSpPr>
                <a:spLocks noChangeArrowheads="1"/>
              </p:cNvSpPr>
              <p:nvPr/>
            </p:nvSpPr>
            <p:spPr bwMode="auto">
              <a:xfrm>
                <a:off x="4545060" y="2547943"/>
                <a:ext cx="4764" cy="203200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19" name="Rectangle 171"/>
              <p:cNvSpPr>
                <a:spLocks noChangeArrowheads="1"/>
              </p:cNvSpPr>
              <p:nvPr/>
            </p:nvSpPr>
            <p:spPr bwMode="auto">
              <a:xfrm>
                <a:off x="4595861" y="2573343"/>
                <a:ext cx="4764" cy="179388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0" name="Rectangle 172"/>
              <p:cNvSpPr>
                <a:spLocks noChangeArrowheads="1"/>
              </p:cNvSpPr>
              <p:nvPr/>
            </p:nvSpPr>
            <p:spPr bwMode="auto">
              <a:xfrm>
                <a:off x="4468859" y="2571755"/>
                <a:ext cx="6350" cy="179388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1" name="Rectangle 173"/>
              <p:cNvSpPr>
                <a:spLocks noChangeArrowheads="1"/>
              </p:cNvSpPr>
              <p:nvPr/>
            </p:nvSpPr>
            <p:spPr bwMode="auto">
              <a:xfrm>
                <a:off x="4516485" y="2616205"/>
                <a:ext cx="6350" cy="136526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2" name="Rectangle 174"/>
              <p:cNvSpPr>
                <a:spLocks noChangeArrowheads="1"/>
              </p:cNvSpPr>
              <p:nvPr/>
            </p:nvSpPr>
            <p:spPr bwMode="auto">
              <a:xfrm>
                <a:off x="4391070" y="2616205"/>
                <a:ext cx="4764" cy="134939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3" name="Rectangle 175"/>
              <p:cNvSpPr>
                <a:spLocks noChangeArrowheads="1"/>
              </p:cNvSpPr>
              <p:nvPr/>
            </p:nvSpPr>
            <p:spPr bwMode="auto">
              <a:xfrm>
                <a:off x="4443458" y="2678118"/>
                <a:ext cx="6350" cy="7461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4" name="Rectangle 176"/>
              <p:cNvSpPr>
                <a:spLocks noChangeArrowheads="1"/>
              </p:cNvSpPr>
              <p:nvPr/>
            </p:nvSpPr>
            <p:spPr bwMode="auto">
              <a:xfrm>
                <a:off x="4318044" y="2655893"/>
                <a:ext cx="4764" cy="96838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5" name="Rectangle 177"/>
              <p:cNvSpPr>
                <a:spLocks noChangeArrowheads="1"/>
              </p:cNvSpPr>
              <p:nvPr/>
            </p:nvSpPr>
            <p:spPr bwMode="auto">
              <a:xfrm>
                <a:off x="4803824" y="2565405"/>
                <a:ext cx="6350" cy="190500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6" name="Rectangle 178"/>
              <p:cNvSpPr>
                <a:spLocks noChangeArrowheads="1"/>
              </p:cNvSpPr>
              <p:nvPr/>
            </p:nvSpPr>
            <p:spPr bwMode="auto">
              <a:xfrm>
                <a:off x="4679998" y="2565405"/>
                <a:ext cx="4764" cy="190500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7" name="Rectangle 179"/>
              <p:cNvSpPr>
                <a:spLocks noChangeArrowheads="1"/>
              </p:cNvSpPr>
              <p:nvPr/>
            </p:nvSpPr>
            <p:spPr bwMode="auto">
              <a:xfrm>
                <a:off x="4865738" y="2598743"/>
                <a:ext cx="6350" cy="153989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8" name="Rectangle 180"/>
              <p:cNvSpPr>
                <a:spLocks noChangeArrowheads="1"/>
              </p:cNvSpPr>
              <p:nvPr/>
            </p:nvSpPr>
            <p:spPr bwMode="auto">
              <a:xfrm>
                <a:off x="4740324" y="2598743"/>
                <a:ext cx="6350" cy="153989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29" name="Rectangle 181"/>
              <p:cNvSpPr>
                <a:spLocks noChangeArrowheads="1"/>
              </p:cNvSpPr>
              <p:nvPr/>
            </p:nvSpPr>
            <p:spPr bwMode="auto">
              <a:xfrm>
                <a:off x="4926063" y="2665418"/>
                <a:ext cx="3175" cy="9366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0" name="Rectangle 182"/>
              <p:cNvSpPr>
                <a:spLocks noChangeArrowheads="1"/>
              </p:cNvSpPr>
              <p:nvPr/>
            </p:nvSpPr>
            <p:spPr bwMode="auto">
              <a:xfrm>
                <a:off x="4799063" y="2665418"/>
                <a:ext cx="3175" cy="92075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1" name="Rectangle 183"/>
              <p:cNvSpPr>
                <a:spLocks noChangeArrowheads="1"/>
              </p:cNvSpPr>
              <p:nvPr/>
            </p:nvSpPr>
            <p:spPr bwMode="auto">
              <a:xfrm>
                <a:off x="4741911" y="2547943"/>
                <a:ext cx="3175" cy="203200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2" name="Rectangle 184"/>
              <p:cNvSpPr>
                <a:spLocks noChangeArrowheads="1"/>
              </p:cNvSpPr>
              <p:nvPr/>
            </p:nvSpPr>
            <p:spPr bwMode="auto">
              <a:xfrm>
                <a:off x="4672061" y="2547943"/>
                <a:ext cx="4764" cy="203200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3" name="Rectangle 185"/>
              <p:cNvSpPr>
                <a:spLocks noChangeArrowheads="1"/>
              </p:cNvSpPr>
              <p:nvPr/>
            </p:nvSpPr>
            <p:spPr bwMode="auto">
              <a:xfrm>
                <a:off x="4597447" y="2573343"/>
                <a:ext cx="3175" cy="179388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4" name="Rectangle 186"/>
              <p:cNvSpPr>
                <a:spLocks noChangeArrowheads="1"/>
              </p:cNvSpPr>
              <p:nvPr/>
            </p:nvSpPr>
            <p:spPr bwMode="auto">
              <a:xfrm>
                <a:off x="4518072" y="2616205"/>
                <a:ext cx="4764" cy="136526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5" name="Rectangle 187"/>
              <p:cNvSpPr>
                <a:spLocks noChangeArrowheads="1"/>
              </p:cNvSpPr>
              <p:nvPr/>
            </p:nvSpPr>
            <p:spPr bwMode="auto">
              <a:xfrm>
                <a:off x="4445045" y="2678118"/>
                <a:ext cx="4764" cy="74613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6" name="Rectangle 188"/>
              <p:cNvSpPr>
                <a:spLocks noChangeArrowheads="1"/>
              </p:cNvSpPr>
              <p:nvPr/>
            </p:nvSpPr>
            <p:spPr bwMode="auto">
              <a:xfrm>
                <a:off x="4807000" y="2565405"/>
                <a:ext cx="3175" cy="190500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7" name="Rectangle 189"/>
              <p:cNvSpPr>
                <a:spLocks noChangeArrowheads="1"/>
              </p:cNvSpPr>
              <p:nvPr/>
            </p:nvSpPr>
            <p:spPr bwMode="auto">
              <a:xfrm>
                <a:off x="4867324" y="2598743"/>
                <a:ext cx="4764" cy="153989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8" name="Rectangle 190"/>
              <p:cNvSpPr>
                <a:spLocks noChangeArrowheads="1"/>
              </p:cNvSpPr>
              <p:nvPr/>
            </p:nvSpPr>
            <p:spPr bwMode="auto">
              <a:xfrm>
                <a:off x="4926063" y="2665418"/>
                <a:ext cx="3175" cy="93663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39" name="Rectangle 191"/>
              <p:cNvSpPr>
                <a:spLocks noChangeArrowheads="1"/>
              </p:cNvSpPr>
              <p:nvPr/>
            </p:nvSpPr>
            <p:spPr bwMode="auto">
              <a:xfrm>
                <a:off x="4145005" y="2787655"/>
                <a:ext cx="19050" cy="207963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40" name="Freeform 192"/>
              <p:cNvSpPr>
                <a:spLocks/>
              </p:cNvSpPr>
              <p:nvPr/>
            </p:nvSpPr>
            <p:spPr bwMode="auto">
              <a:xfrm>
                <a:off x="4000541" y="2770193"/>
                <a:ext cx="165102" cy="241300"/>
              </a:xfrm>
              <a:custGeom>
                <a:avLst/>
                <a:gdLst>
                  <a:gd name="T0" fmla="*/ 2147483647 w 104"/>
                  <a:gd name="T1" fmla="*/ 2147483647 h 152"/>
                  <a:gd name="T2" fmla="*/ 2147483647 w 104"/>
                  <a:gd name="T3" fmla="*/ 2147483647 h 152"/>
                  <a:gd name="T4" fmla="*/ 0 w 104"/>
                  <a:gd name="T5" fmla="*/ 0 h 152"/>
                  <a:gd name="T6" fmla="*/ 0 w 104"/>
                  <a:gd name="T7" fmla="*/ 2147483647 h 152"/>
                  <a:gd name="T8" fmla="*/ 2147483647 w 104"/>
                  <a:gd name="T9" fmla="*/ 2147483647 h 152"/>
                  <a:gd name="T10" fmla="*/ 2147483647 w 104"/>
                  <a:gd name="T11" fmla="*/ 2147483647 h 152"/>
                  <a:gd name="T12" fmla="*/ 2147483647 w 104"/>
                  <a:gd name="T13" fmla="*/ 2147483647 h 152"/>
                  <a:gd name="T14" fmla="*/ 2147483647 w 104"/>
                  <a:gd name="T15" fmla="*/ 2147483647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152"/>
                  <a:gd name="T26" fmla="*/ 104 w 104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152">
                    <a:moveTo>
                      <a:pt x="91" y="117"/>
                    </a:moveTo>
                    <a:lnTo>
                      <a:pt x="65" y="76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3" y="98"/>
                    </a:lnTo>
                    <a:lnTo>
                      <a:pt x="85" y="149"/>
                    </a:lnTo>
                    <a:lnTo>
                      <a:pt x="104" y="152"/>
                    </a:lnTo>
                    <a:lnTo>
                      <a:pt x="91" y="117"/>
                    </a:lnTo>
                    <a:close/>
                  </a:path>
                </a:pathLst>
              </a:custGeom>
              <a:solidFill>
                <a:srgbClr val="596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194"/>
              <p:cNvSpPr>
                <a:spLocks/>
              </p:cNvSpPr>
              <p:nvPr/>
            </p:nvSpPr>
            <p:spPr bwMode="auto">
              <a:xfrm>
                <a:off x="4019591" y="2519367"/>
                <a:ext cx="30163" cy="233363"/>
              </a:xfrm>
              <a:custGeom>
                <a:avLst/>
                <a:gdLst>
                  <a:gd name="T0" fmla="*/ 2147483647 w 19"/>
                  <a:gd name="T1" fmla="*/ 2147483647 h 147"/>
                  <a:gd name="T2" fmla="*/ 2147483647 w 19"/>
                  <a:gd name="T3" fmla="*/ 2147483647 h 147"/>
                  <a:gd name="T4" fmla="*/ 2147483647 w 19"/>
                  <a:gd name="T5" fmla="*/ 0 h 147"/>
                  <a:gd name="T6" fmla="*/ 0 w 19"/>
                  <a:gd name="T7" fmla="*/ 2147483647 h 147"/>
                  <a:gd name="T8" fmla="*/ 0 w 19"/>
                  <a:gd name="T9" fmla="*/ 2147483647 h 147"/>
                  <a:gd name="T10" fmla="*/ 2147483647 w 19"/>
                  <a:gd name="T11" fmla="*/ 2147483647 h 147"/>
                  <a:gd name="T12" fmla="*/ 2147483647 w 19"/>
                  <a:gd name="T13" fmla="*/ 2147483647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47"/>
                  <a:gd name="T23" fmla="*/ 19 w 19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47">
                    <a:moveTo>
                      <a:pt x="2" y="12"/>
                    </a:moveTo>
                    <a:lnTo>
                      <a:pt x="19" y="3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0" y="147"/>
                    </a:lnTo>
                    <a:lnTo>
                      <a:pt x="2" y="147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Freeform 195"/>
              <p:cNvSpPr>
                <a:spLocks/>
              </p:cNvSpPr>
              <p:nvPr/>
            </p:nvSpPr>
            <p:spPr bwMode="auto">
              <a:xfrm>
                <a:off x="5392793" y="2724154"/>
                <a:ext cx="79376" cy="136526"/>
              </a:xfrm>
              <a:custGeom>
                <a:avLst/>
                <a:gdLst>
                  <a:gd name="T0" fmla="*/ 2147483647 w 50"/>
                  <a:gd name="T1" fmla="*/ 2147483647 h 86"/>
                  <a:gd name="T2" fmla="*/ 2147483647 w 50"/>
                  <a:gd name="T3" fmla="*/ 2147483647 h 86"/>
                  <a:gd name="T4" fmla="*/ 2147483647 w 50"/>
                  <a:gd name="T5" fmla="*/ 2147483647 h 86"/>
                  <a:gd name="T6" fmla="*/ 2147483647 w 50"/>
                  <a:gd name="T7" fmla="*/ 2147483647 h 86"/>
                  <a:gd name="T8" fmla="*/ 2147483647 w 50"/>
                  <a:gd name="T9" fmla="*/ 2147483647 h 86"/>
                  <a:gd name="T10" fmla="*/ 2147483647 w 50"/>
                  <a:gd name="T11" fmla="*/ 2147483647 h 86"/>
                  <a:gd name="T12" fmla="*/ 2147483647 w 50"/>
                  <a:gd name="T13" fmla="*/ 2147483647 h 86"/>
                  <a:gd name="T14" fmla="*/ 2147483647 w 50"/>
                  <a:gd name="T15" fmla="*/ 2147483647 h 86"/>
                  <a:gd name="T16" fmla="*/ 2147483647 w 50"/>
                  <a:gd name="T17" fmla="*/ 0 h 86"/>
                  <a:gd name="T18" fmla="*/ 2147483647 w 50"/>
                  <a:gd name="T19" fmla="*/ 2147483647 h 86"/>
                  <a:gd name="T20" fmla="*/ 2147483647 w 50"/>
                  <a:gd name="T21" fmla="*/ 2147483647 h 86"/>
                  <a:gd name="T22" fmla="*/ 2147483647 w 50"/>
                  <a:gd name="T23" fmla="*/ 2147483647 h 86"/>
                  <a:gd name="T24" fmla="*/ 2147483647 w 50"/>
                  <a:gd name="T25" fmla="*/ 2147483647 h 86"/>
                  <a:gd name="T26" fmla="*/ 2147483647 w 50"/>
                  <a:gd name="T27" fmla="*/ 2147483647 h 86"/>
                  <a:gd name="T28" fmla="*/ 2147483647 w 50"/>
                  <a:gd name="T29" fmla="*/ 2147483647 h 86"/>
                  <a:gd name="T30" fmla="*/ 2147483647 w 50"/>
                  <a:gd name="T31" fmla="*/ 2147483647 h 86"/>
                  <a:gd name="T32" fmla="*/ 2147483647 w 50"/>
                  <a:gd name="T33" fmla="*/ 2147483647 h 86"/>
                  <a:gd name="T34" fmla="*/ 2147483647 w 50"/>
                  <a:gd name="T35" fmla="*/ 2147483647 h 86"/>
                  <a:gd name="T36" fmla="*/ 0 w 50"/>
                  <a:gd name="T37" fmla="*/ 2147483647 h 86"/>
                  <a:gd name="T38" fmla="*/ 0 w 50"/>
                  <a:gd name="T39" fmla="*/ 2147483647 h 86"/>
                  <a:gd name="T40" fmla="*/ 2147483647 w 50"/>
                  <a:gd name="T41" fmla="*/ 2147483647 h 86"/>
                  <a:gd name="T42" fmla="*/ 2147483647 w 50"/>
                  <a:gd name="T43" fmla="*/ 2147483647 h 86"/>
                  <a:gd name="T44" fmla="*/ 2147483647 w 50"/>
                  <a:gd name="T45" fmla="*/ 2147483647 h 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"/>
                  <a:gd name="T70" fmla="*/ 0 h 86"/>
                  <a:gd name="T71" fmla="*/ 50 w 50"/>
                  <a:gd name="T72" fmla="*/ 86 h 8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" h="86">
                    <a:moveTo>
                      <a:pt x="2" y="77"/>
                    </a:moveTo>
                    <a:lnTo>
                      <a:pt x="7" y="65"/>
                    </a:lnTo>
                    <a:lnTo>
                      <a:pt x="13" y="54"/>
                    </a:lnTo>
                    <a:lnTo>
                      <a:pt x="18" y="42"/>
                    </a:lnTo>
                    <a:lnTo>
                      <a:pt x="24" y="32"/>
                    </a:lnTo>
                    <a:lnTo>
                      <a:pt x="30" y="22"/>
                    </a:lnTo>
                    <a:lnTo>
                      <a:pt x="37" y="13"/>
                    </a:lnTo>
                    <a:lnTo>
                      <a:pt x="43" y="6"/>
                    </a:lnTo>
                    <a:lnTo>
                      <a:pt x="50" y="0"/>
                    </a:lnTo>
                    <a:lnTo>
                      <a:pt x="49" y="14"/>
                    </a:lnTo>
                    <a:lnTo>
                      <a:pt x="42" y="21"/>
                    </a:lnTo>
                    <a:lnTo>
                      <a:pt x="36" y="28"/>
                    </a:lnTo>
                    <a:lnTo>
                      <a:pt x="30" y="36"/>
                    </a:lnTo>
                    <a:lnTo>
                      <a:pt x="25" y="44"/>
                    </a:lnTo>
                    <a:lnTo>
                      <a:pt x="20" y="53"/>
                    </a:lnTo>
                    <a:lnTo>
                      <a:pt x="16" y="63"/>
                    </a:lnTo>
                    <a:lnTo>
                      <a:pt x="12" y="74"/>
                    </a:lnTo>
                    <a:lnTo>
                      <a:pt x="8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1" y="83"/>
                    </a:lnTo>
                    <a:lnTo>
                      <a:pt x="1" y="80"/>
                    </a:lnTo>
                    <a:lnTo>
                      <a:pt x="2" y="77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Rectangle 196"/>
              <p:cNvSpPr>
                <a:spLocks noChangeArrowheads="1"/>
              </p:cNvSpPr>
              <p:nvPr/>
            </p:nvSpPr>
            <p:spPr bwMode="auto">
              <a:xfrm>
                <a:off x="5394380" y="2844805"/>
                <a:ext cx="77789" cy="4763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44" name="Freeform 197"/>
              <p:cNvSpPr>
                <a:spLocks/>
              </p:cNvSpPr>
              <p:nvPr/>
            </p:nvSpPr>
            <p:spPr bwMode="auto">
              <a:xfrm>
                <a:off x="5383268" y="2801942"/>
                <a:ext cx="87314" cy="46038"/>
              </a:xfrm>
              <a:custGeom>
                <a:avLst/>
                <a:gdLst>
                  <a:gd name="T0" fmla="*/ 2147483647 w 55"/>
                  <a:gd name="T1" fmla="*/ 0 h 29"/>
                  <a:gd name="T2" fmla="*/ 2147483647 w 55"/>
                  <a:gd name="T3" fmla="*/ 2147483647 h 29"/>
                  <a:gd name="T4" fmla="*/ 2147483647 w 55"/>
                  <a:gd name="T5" fmla="*/ 2147483647 h 29"/>
                  <a:gd name="T6" fmla="*/ 2147483647 w 55"/>
                  <a:gd name="T7" fmla="*/ 2147483647 h 29"/>
                  <a:gd name="T8" fmla="*/ 2147483647 w 55"/>
                  <a:gd name="T9" fmla="*/ 2147483647 h 29"/>
                  <a:gd name="T10" fmla="*/ 2147483647 w 55"/>
                  <a:gd name="T11" fmla="*/ 2147483647 h 29"/>
                  <a:gd name="T12" fmla="*/ 0 w 55"/>
                  <a:gd name="T13" fmla="*/ 2147483647 h 29"/>
                  <a:gd name="T14" fmla="*/ 2147483647 w 55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29"/>
                  <a:gd name="T26" fmla="*/ 55 w 55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29">
                    <a:moveTo>
                      <a:pt x="3" y="0"/>
                    </a:moveTo>
                    <a:lnTo>
                      <a:pt x="43" y="28"/>
                    </a:lnTo>
                    <a:lnTo>
                      <a:pt x="55" y="2"/>
                    </a:lnTo>
                    <a:lnTo>
                      <a:pt x="55" y="11"/>
                    </a:lnTo>
                    <a:lnTo>
                      <a:pt x="49" y="29"/>
                    </a:lnTo>
                    <a:lnTo>
                      <a:pt x="37" y="29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5" name="Freeform 198"/>
              <p:cNvSpPr>
                <a:spLocks/>
              </p:cNvSpPr>
              <p:nvPr/>
            </p:nvSpPr>
            <p:spPr bwMode="auto">
              <a:xfrm>
                <a:off x="4000541" y="2749554"/>
                <a:ext cx="1470040" cy="71438"/>
              </a:xfrm>
              <a:custGeom>
                <a:avLst/>
                <a:gdLst>
                  <a:gd name="T0" fmla="*/ 0 w 926"/>
                  <a:gd name="T1" fmla="*/ 0 h 45"/>
                  <a:gd name="T2" fmla="*/ 2147483647 w 926"/>
                  <a:gd name="T3" fmla="*/ 2147483647 h 45"/>
                  <a:gd name="T4" fmla="*/ 2147483647 w 926"/>
                  <a:gd name="T5" fmla="*/ 2147483647 h 45"/>
                  <a:gd name="T6" fmla="*/ 0 w 926"/>
                  <a:gd name="T7" fmla="*/ 2147483647 h 45"/>
                  <a:gd name="T8" fmla="*/ 0 w 926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6"/>
                  <a:gd name="T16" fmla="*/ 0 h 45"/>
                  <a:gd name="T17" fmla="*/ 926 w 9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6" h="45">
                    <a:moveTo>
                      <a:pt x="0" y="0"/>
                    </a:moveTo>
                    <a:lnTo>
                      <a:pt x="926" y="8"/>
                    </a:lnTo>
                    <a:lnTo>
                      <a:pt x="926" y="23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6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6" name="Freeform 199"/>
              <p:cNvSpPr>
                <a:spLocks/>
              </p:cNvSpPr>
              <p:nvPr/>
            </p:nvSpPr>
            <p:spPr bwMode="auto">
              <a:xfrm>
                <a:off x="5386443" y="2854330"/>
                <a:ext cx="22226" cy="22225"/>
              </a:xfrm>
              <a:custGeom>
                <a:avLst/>
                <a:gdLst>
                  <a:gd name="T0" fmla="*/ 0 w 14"/>
                  <a:gd name="T1" fmla="*/ 0 h 14"/>
                  <a:gd name="T2" fmla="*/ 2147483647 w 14"/>
                  <a:gd name="T3" fmla="*/ 2147483647 h 14"/>
                  <a:gd name="T4" fmla="*/ 2147483647 w 14"/>
                  <a:gd name="T5" fmla="*/ 2147483647 h 14"/>
                  <a:gd name="T6" fmla="*/ 2147483647 w 14"/>
                  <a:gd name="T7" fmla="*/ 2147483647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0"/>
                    </a:moveTo>
                    <a:lnTo>
                      <a:pt x="14" y="1"/>
                    </a:lnTo>
                    <a:lnTo>
                      <a:pt x="14" y="14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Rectangle 200"/>
              <p:cNvSpPr>
                <a:spLocks noChangeArrowheads="1"/>
              </p:cNvSpPr>
              <p:nvPr/>
            </p:nvSpPr>
            <p:spPr bwMode="auto">
              <a:xfrm>
                <a:off x="5311830" y="2593979"/>
                <a:ext cx="3175" cy="160339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48" name="Rectangle 201"/>
              <p:cNvSpPr>
                <a:spLocks noChangeArrowheads="1"/>
              </p:cNvSpPr>
              <p:nvPr/>
            </p:nvSpPr>
            <p:spPr bwMode="auto">
              <a:xfrm>
                <a:off x="5189591" y="2597154"/>
                <a:ext cx="1588" cy="160339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49" name="Rectangle 202"/>
              <p:cNvSpPr>
                <a:spLocks noChangeArrowheads="1"/>
              </p:cNvSpPr>
              <p:nvPr/>
            </p:nvSpPr>
            <p:spPr bwMode="auto">
              <a:xfrm>
                <a:off x="5348343" y="2606680"/>
                <a:ext cx="3175" cy="149226"/>
              </a:xfrm>
              <a:prstGeom prst="rect">
                <a:avLst/>
              </a:prstGeom>
              <a:solidFill>
                <a:srgbClr val="000F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0" name="Rectangle 203"/>
              <p:cNvSpPr>
                <a:spLocks noChangeArrowheads="1"/>
              </p:cNvSpPr>
              <p:nvPr/>
            </p:nvSpPr>
            <p:spPr bwMode="auto">
              <a:xfrm>
                <a:off x="5226103" y="2608267"/>
                <a:ext cx="1588" cy="150814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1" name="Rectangle 204"/>
              <p:cNvSpPr>
                <a:spLocks noChangeArrowheads="1"/>
              </p:cNvSpPr>
              <p:nvPr/>
            </p:nvSpPr>
            <p:spPr bwMode="auto">
              <a:xfrm>
                <a:off x="5376918" y="2632080"/>
                <a:ext cx="1588" cy="125413"/>
              </a:xfrm>
              <a:prstGeom prst="rect">
                <a:avLst/>
              </a:prstGeom>
              <a:solidFill>
                <a:srgbClr val="000F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2" name="Rectangle 205"/>
              <p:cNvSpPr>
                <a:spLocks noChangeArrowheads="1"/>
              </p:cNvSpPr>
              <p:nvPr/>
            </p:nvSpPr>
            <p:spPr bwMode="auto">
              <a:xfrm>
                <a:off x="5253092" y="2622555"/>
                <a:ext cx="3175" cy="136526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3" name="Rectangle 206"/>
              <p:cNvSpPr>
                <a:spLocks noChangeArrowheads="1"/>
              </p:cNvSpPr>
              <p:nvPr/>
            </p:nvSpPr>
            <p:spPr bwMode="auto">
              <a:xfrm>
                <a:off x="5403905" y="2676529"/>
                <a:ext cx="3175" cy="77788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4" name="Rectangle 207"/>
              <p:cNvSpPr>
                <a:spLocks noChangeArrowheads="1"/>
              </p:cNvSpPr>
              <p:nvPr/>
            </p:nvSpPr>
            <p:spPr bwMode="auto">
              <a:xfrm>
                <a:off x="5281667" y="2652718"/>
                <a:ext cx="1588" cy="103188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5" name="Rectangle 208"/>
              <p:cNvSpPr>
                <a:spLocks noChangeArrowheads="1"/>
              </p:cNvSpPr>
              <p:nvPr/>
            </p:nvSpPr>
            <p:spPr bwMode="auto">
              <a:xfrm>
                <a:off x="5192766" y="2686054"/>
                <a:ext cx="1588" cy="71438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6" name="Rectangle 209"/>
              <p:cNvSpPr>
                <a:spLocks noChangeArrowheads="1"/>
              </p:cNvSpPr>
              <p:nvPr/>
            </p:nvSpPr>
            <p:spPr bwMode="auto">
              <a:xfrm>
                <a:off x="5222929" y="2649543"/>
                <a:ext cx="1588" cy="107950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7" name="Rectangle 210"/>
              <p:cNvSpPr>
                <a:spLocks noChangeArrowheads="1"/>
              </p:cNvSpPr>
              <p:nvPr/>
            </p:nvSpPr>
            <p:spPr bwMode="auto">
              <a:xfrm>
                <a:off x="5267379" y="2609855"/>
                <a:ext cx="3175" cy="147639"/>
              </a:xfrm>
              <a:prstGeom prst="rect">
                <a:avLst/>
              </a:prstGeom>
              <a:solidFill>
                <a:srgbClr val="1C2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8" name="Rectangle 211"/>
              <p:cNvSpPr>
                <a:spLocks noChangeArrowheads="1"/>
              </p:cNvSpPr>
              <p:nvPr/>
            </p:nvSpPr>
            <p:spPr bwMode="auto">
              <a:xfrm>
                <a:off x="5145141" y="2611443"/>
                <a:ext cx="1588" cy="147639"/>
              </a:xfrm>
              <a:prstGeom prst="rect">
                <a:avLst/>
              </a:prstGeom>
              <a:solidFill>
                <a:srgbClr val="333D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59" name="Rectangle 212"/>
              <p:cNvSpPr>
                <a:spLocks noChangeArrowheads="1"/>
              </p:cNvSpPr>
              <p:nvPr/>
            </p:nvSpPr>
            <p:spPr bwMode="auto">
              <a:xfrm>
                <a:off x="5313417" y="2593979"/>
                <a:ext cx="3175" cy="160339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60" name="Rectangle 213"/>
              <p:cNvSpPr>
                <a:spLocks noChangeArrowheads="1"/>
              </p:cNvSpPr>
              <p:nvPr/>
            </p:nvSpPr>
            <p:spPr bwMode="auto">
              <a:xfrm>
                <a:off x="5349930" y="2606680"/>
                <a:ext cx="1588" cy="149226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61" name="Rectangle 214"/>
              <p:cNvSpPr>
                <a:spLocks noChangeArrowheads="1"/>
              </p:cNvSpPr>
              <p:nvPr/>
            </p:nvSpPr>
            <p:spPr bwMode="auto">
              <a:xfrm>
                <a:off x="5376918" y="2632080"/>
                <a:ext cx="1588" cy="125413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62" name="Rectangle 215"/>
              <p:cNvSpPr>
                <a:spLocks noChangeArrowheads="1"/>
              </p:cNvSpPr>
              <p:nvPr/>
            </p:nvSpPr>
            <p:spPr bwMode="auto">
              <a:xfrm>
                <a:off x="5405493" y="2676529"/>
                <a:ext cx="1588" cy="77788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63" name="Rectangle 216"/>
              <p:cNvSpPr>
                <a:spLocks noChangeArrowheads="1"/>
              </p:cNvSpPr>
              <p:nvPr/>
            </p:nvSpPr>
            <p:spPr bwMode="auto">
              <a:xfrm>
                <a:off x="5194353" y="2686054"/>
                <a:ext cx="1588" cy="71438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64" name="Rectangle 217"/>
              <p:cNvSpPr>
                <a:spLocks noChangeArrowheads="1"/>
              </p:cNvSpPr>
              <p:nvPr/>
            </p:nvSpPr>
            <p:spPr bwMode="auto">
              <a:xfrm>
                <a:off x="5222929" y="2649543"/>
                <a:ext cx="1588" cy="107950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65" name="Rectangle 218"/>
              <p:cNvSpPr>
                <a:spLocks noChangeArrowheads="1"/>
              </p:cNvSpPr>
              <p:nvPr/>
            </p:nvSpPr>
            <p:spPr bwMode="auto">
              <a:xfrm>
                <a:off x="5268967" y="2609855"/>
                <a:ext cx="1588" cy="147639"/>
              </a:xfrm>
              <a:prstGeom prst="rect">
                <a:avLst/>
              </a:prstGeom>
              <a:solidFill>
                <a:srgbClr val="59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zh-TW" altLang="zh-TW" sz="1800">
                  <a:latin typeface="Calibri" pitchFamily="34" charset="0"/>
                </a:endParaRPr>
              </a:p>
            </p:txBody>
          </p:sp>
          <p:sp>
            <p:nvSpPr>
              <p:cNvPr id="11366" name="Freeform 219"/>
              <p:cNvSpPr>
                <a:spLocks/>
              </p:cNvSpPr>
              <p:nvPr/>
            </p:nvSpPr>
            <p:spPr bwMode="auto">
              <a:xfrm>
                <a:off x="4146593" y="2519368"/>
                <a:ext cx="1325576" cy="493713"/>
              </a:xfrm>
              <a:custGeom>
                <a:avLst/>
                <a:gdLst>
                  <a:gd name="T0" fmla="*/ 2147483647 w 835"/>
                  <a:gd name="T1" fmla="*/ 2147483647 h 311"/>
                  <a:gd name="T2" fmla="*/ 2147483647 w 835"/>
                  <a:gd name="T3" fmla="*/ 2147483647 h 311"/>
                  <a:gd name="T4" fmla="*/ 2147483647 w 835"/>
                  <a:gd name="T5" fmla="*/ 2147483647 h 311"/>
                  <a:gd name="T6" fmla="*/ 2147483647 w 835"/>
                  <a:gd name="T7" fmla="*/ 2147483647 h 311"/>
                  <a:gd name="T8" fmla="*/ 2147483647 w 835"/>
                  <a:gd name="T9" fmla="*/ 2147483647 h 311"/>
                  <a:gd name="T10" fmla="*/ 2147483647 w 835"/>
                  <a:gd name="T11" fmla="*/ 0 h 311"/>
                  <a:gd name="T12" fmla="*/ 2147483647 w 835"/>
                  <a:gd name="T13" fmla="*/ 2147483647 h 311"/>
                  <a:gd name="T14" fmla="*/ 2147483647 w 835"/>
                  <a:gd name="T15" fmla="*/ 2147483647 h 311"/>
                  <a:gd name="T16" fmla="*/ 2147483647 w 835"/>
                  <a:gd name="T17" fmla="*/ 2147483647 h 311"/>
                  <a:gd name="T18" fmla="*/ 2147483647 w 835"/>
                  <a:gd name="T19" fmla="*/ 2147483647 h 311"/>
                  <a:gd name="T20" fmla="*/ 2147483647 w 835"/>
                  <a:gd name="T21" fmla="*/ 2147483647 h 311"/>
                  <a:gd name="T22" fmla="*/ 2147483647 w 835"/>
                  <a:gd name="T23" fmla="*/ 2147483647 h 311"/>
                  <a:gd name="T24" fmla="*/ 2147483647 w 835"/>
                  <a:gd name="T25" fmla="*/ 2147483647 h 311"/>
                  <a:gd name="T26" fmla="*/ 2147483647 w 835"/>
                  <a:gd name="T27" fmla="*/ 2147483647 h 311"/>
                  <a:gd name="T28" fmla="*/ 2147483647 w 835"/>
                  <a:gd name="T29" fmla="*/ 2147483647 h 311"/>
                  <a:gd name="T30" fmla="*/ 2147483647 w 835"/>
                  <a:gd name="T31" fmla="*/ 2147483647 h 311"/>
                  <a:gd name="T32" fmla="*/ 2147483647 w 835"/>
                  <a:gd name="T33" fmla="*/ 2147483647 h 311"/>
                  <a:gd name="T34" fmla="*/ 2147483647 w 835"/>
                  <a:gd name="T35" fmla="*/ 2147483647 h 311"/>
                  <a:gd name="T36" fmla="*/ 2147483647 w 835"/>
                  <a:gd name="T37" fmla="*/ 2147483647 h 311"/>
                  <a:gd name="T38" fmla="*/ 2147483647 w 835"/>
                  <a:gd name="T39" fmla="*/ 2147483647 h 311"/>
                  <a:gd name="T40" fmla="*/ 2147483647 w 835"/>
                  <a:gd name="T41" fmla="*/ 2147483647 h 311"/>
                  <a:gd name="T42" fmla="*/ 2147483647 w 835"/>
                  <a:gd name="T43" fmla="*/ 2147483647 h 311"/>
                  <a:gd name="T44" fmla="*/ 2147483647 w 835"/>
                  <a:gd name="T45" fmla="*/ 2147483647 h 311"/>
                  <a:gd name="T46" fmla="*/ 2147483647 w 835"/>
                  <a:gd name="T47" fmla="*/ 2147483647 h 311"/>
                  <a:gd name="T48" fmla="*/ 2147483647 w 835"/>
                  <a:gd name="T49" fmla="*/ 2147483647 h 311"/>
                  <a:gd name="T50" fmla="*/ 2147483647 w 835"/>
                  <a:gd name="T51" fmla="*/ 2147483647 h 311"/>
                  <a:gd name="T52" fmla="*/ 2147483647 w 835"/>
                  <a:gd name="T53" fmla="*/ 2147483647 h 311"/>
                  <a:gd name="T54" fmla="*/ 2147483647 w 835"/>
                  <a:gd name="T55" fmla="*/ 2147483647 h 311"/>
                  <a:gd name="T56" fmla="*/ 2147483647 w 835"/>
                  <a:gd name="T57" fmla="*/ 2147483647 h 311"/>
                  <a:gd name="T58" fmla="*/ 2147483647 w 835"/>
                  <a:gd name="T59" fmla="*/ 2147483647 h 311"/>
                  <a:gd name="T60" fmla="*/ 2147483647 w 835"/>
                  <a:gd name="T61" fmla="*/ 2147483647 h 311"/>
                  <a:gd name="T62" fmla="*/ 2147483647 w 835"/>
                  <a:gd name="T63" fmla="*/ 2147483647 h 311"/>
                  <a:gd name="T64" fmla="*/ 2147483647 w 835"/>
                  <a:gd name="T65" fmla="*/ 2147483647 h 311"/>
                  <a:gd name="T66" fmla="*/ 2147483647 w 835"/>
                  <a:gd name="T67" fmla="*/ 2147483647 h 311"/>
                  <a:gd name="T68" fmla="*/ 2147483647 w 835"/>
                  <a:gd name="T69" fmla="*/ 2147483647 h 311"/>
                  <a:gd name="T70" fmla="*/ 2147483647 w 835"/>
                  <a:gd name="T71" fmla="*/ 2147483647 h 311"/>
                  <a:gd name="T72" fmla="*/ 2147483647 w 835"/>
                  <a:gd name="T73" fmla="*/ 2147483647 h 311"/>
                  <a:gd name="T74" fmla="*/ 2147483647 w 835"/>
                  <a:gd name="T75" fmla="*/ 2147483647 h 311"/>
                  <a:gd name="T76" fmla="*/ 2147483647 w 835"/>
                  <a:gd name="T77" fmla="*/ 2147483647 h 311"/>
                  <a:gd name="T78" fmla="*/ 2147483647 w 835"/>
                  <a:gd name="T79" fmla="*/ 2147483647 h 311"/>
                  <a:gd name="T80" fmla="*/ 2147483647 w 835"/>
                  <a:gd name="T81" fmla="*/ 2147483647 h 311"/>
                  <a:gd name="T82" fmla="*/ 2147483647 w 835"/>
                  <a:gd name="T83" fmla="*/ 2147483647 h 311"/>
                  <a:gd name="T84" fmla="*/ 2147483647 w 835"/>
                  <a:gd name="T85" fmla="*/ 2147483647 h 311"/>
                  <a:gd name="T86" fmla="*/ 2147483647 w 835"/>
                  <a:gd name="T87" fmla="*/ 2147483647 h 311"/>
                  <a:gd name="T88" fmla="*/ 2147483647 w 835"/>
                  <a:gd name="T89" fmla="*/ 2147483647 h 311"/>
                  <a:gd name="T90" fmla="*/ 2147483647 w 835"/>
                  <a:gd name="T91" fmla="*/ 2147483647 h 311"/>
                  <a:gd name="T92" fmla="*/ 2147483647 w 835"/>
                  <a:gd name="T93" fmla="*/ 2147483647 h 3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35"/>
                  <a:gd name="T142" fmla="*/ 0 h 311"/>
                  <a:gd name="T143" fmla="*/ 835 w 835"/>
                  <a:gd name="T144" fmla="*/ 311 h 3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35" h="311">
                    <a:moveTo>
                      <a:pt x="15" y="277"/>
                    </a:moveTo>
                    <a:lnTo>
                      <a:pt x="30" y="257"/>
                    </a:lnTo>
                    <a:lnTo>
                      <a:pt x="45" y="237"/>
                    </a:lnTo>
                    <a:lnTo>
                      <a:pt x="61" y="216"/>
                    </a:lnTo>
                    <a:lnTo>
                      <a:pt x="77" y="196"/>
                    </a:lnTo>
                    <a:lnTo>
                      <a:pt x="94" y="175"/>
                    </a:lnTo>
                    <a:lnTo>
                      <a:pt x="111" y="154"/>
                    </a:lnTo>
                    <a:lnTo>
                      <a:pt x="129" y="134"/>
                    </a:lnTo>
                    <a:lnTo>
                      <a:pt x="148" y="115"/>
                    </a:lnTo>
                    <a:lnTo>
                      <a:pt x="166" y="96"/>
                    </a:lnTo>
                    <a:lnTo>
                      <a:pt x="185" y="79"/>
                    </a:lnTo>
                    <a:lnTo>
                      <a:pt x="205" y="63"/>
                    </a:lnTo>
                    <a:lnTo>
                      <a:pt x="224" y="48"/>
                    </a:lnTo>
                    <a:lnTo>
                      <a:pt x="244" y="34"/>
                    </a:lnTo>
                    <a:lnTo>
                      <a:pt x="264" y="23"/>
                    </a:lnTo>
                    <a:lnTo>
                      <a:pt x="284" y="14"/>
                    </a:lnTo>
                    <a:lnTo>
                      <a:pt x="304" y="6"/>
                    </a:lnTo>
                    <a:lnTo>
                      <a:pt x="343" y="0"/>
                    </a:lnTo>
                    <a:lnTo>
                      <a:pt x="364" y="1"/>
                    </a:lnTo>
                    <a:lnTo>
                      <a:pt x="383" y="3"/>
                    </a:lnTo>
                    <a:lnTo>
                      <a:pt x="402" y="9"/>
                    </a:lnTo>
                    <a:lnTo>
                      <a:pt x="421" y="15"/>
                    </a:lnTo>
                    <a:lnTo>
                      <a:pt x="438" y="23"/>
                    </a:lnTo>
                    <a:lnTo>
                      <a:pt x="455" y="34"/>
                    </a:lnTo>
                    <a:lnTo>
                      <a:pt x="471" y="46"/>
                    </a:lnTo>
                    <a:lnTo>
                      <a:pt x="486" y="60"/>
                    </a:lnTo>
                    <a:lnTo>
                      <a:pt x="501" y="76"/>
                    </a:lnTo>
                    <a:lnTo>
                      <a:pt x="516" y="94"/>
                    </a:lnTo>
                    <a:lnTo>
                      <a:pt x="530" y="113"/>
                    </a:lnTo>
                    <a:lnTo>
                      <a:pt x="543" y="134"/>
                    </a:lnTo>
                    <a:lnTo>
                      <a:pt x="556" y="156"/>
                    </a:lnTo>
                    <a:lnTo>
                      <a:pt x="569" y="181"/>
                    </a:lnTo>
                    <a:lnTo>
                      <a:pt x="582" y="207"/>
                    </a:lnTo>
                    <a:lnTo>
                      <a:pt x="595" y="234"/>
                    </a:lnTo>
                    <a:lnTo>
                      <a:pt x="600" y="219"/>
                    </a:lnTo>
                    <a:lnTo>
                      <a:pt x="606" y="203"/>
                    </a:lnTo>
                    <a:lnTo>
                      <a:pt x="612" y="187"/>
                    </a:lnTo>
                    <a:lnTo>
                      <a:pt x="619" y="171"/>
                    </a:lnTo>
                    <a:lnTo>
                      <a:pt x="626" y="154"/>
                    </a:lnTo>
                    <a:lnTo>
                      <a:pt x="633" y="138"/>
                    </a:lnTo>
                    <a:lnTo>
                      <a:pt x="640" y="122"/>
                    </a:lnTo>
                    <a:lnTo>
                      <a:pt x="649" y="107"/>
                    </a:lnTo>
                    <a:lnTo>
                      <a:pt x="658" y="92"/>
                    </a:lnTo>
                    <a:lnTo>
                      <a:pt x="667" y="80"/>
                    </a:lnTo>
                    <a:lnTo>
                      <a:pt x="676" y="68"/>
                    </a:lnTo>
                    <a:lnTo>
                      <a:pt x="686" y="58"/>
                    </a:lnTo>
                    <a:lnTo>
                      <a:pt x="697" y="49"/>
                    </a:lnTo>
                    <a:lnTo>
                      <a:pt x="707" y="43"/>
                    </a:lnTo>
                    <a:lnTo>
                      <a:pt x="718" y="38"/>
                    </a:lnTo>
                    <a:lnTo>
                      <a:pt x="730" y="36"/>
                    </a:lnTo>
                    <a:lnTo>
                      <a:pt x="738" y="37"/>
                    </a:lnTo>
                    <a:lnTo>
                      <a:pt x="746" y="38"/>
                    </a:lnTo>
                    <a:lnTo>
                      <a:pt x="754" y="41"/>
                    </a:lnTo>
                    <a:lnTo>
                      <a:pt x="762" y="45"/>
                    </a:lnTo>
                    <a:lnTo>
                      <a:pt x="769" y="50"/>
                    </a:lnTo>
                    <a:lnTo>
                      <a:pt x="776" y="56"/>
                    </a:lnTo>
                    <a:lnTo>
                      <a:pt x="783" y="63"/>
                    </a:lnTo>
                    <a:lnTo>
                      <a:pt x="790" y="72"/>
                    </a:lnTo>
                    <a:lnTo>
                      <a:pt x="797" y="81"/>
                    </a:lnTo>
                    <a:lnTo>
                      <a:pt x="803" y="92"/>
                    </a:lnTo>
                    <a:lnTo>
                      <a:pt x="809" y="103"/>
                    </a:lnTo>
                    <a:lnTo>
                      <a:pt x="815" y="116"/>
                    </a:lnTo>
                    <a:lnTo>
                      <a:pt x="821" y="130"/>
                    </a:lnTo>
                    <a:lnTo>
                      <a:pt x="826" y="144"/>
                    </a:lnTo>
                    <a:lnTo>
                      <a:pt x="830" y="160"/>
                    </a:lnTo>
                    <a:lnTo>
                      <a:pt x="835" y="176"/>
                    </a:lnTo>
                    <a:lnTo>
                      <a:pt x="835" y="223"/>
                    </a:lnTo>
                    <a:lnTo>
                      <a:pt x="833" y="212"/>
                    </a:lnTo>
                    <a:lnTo>
                      <a:pt x="828" y="193"/>
                    </a:lnTo>
                    <a:lnTo>
                      <a:pt x="823" y="173"/>
                    </a:lnTo>
                    <a:lnTo>
                      <a:pt x="821" y="162"/>
                    </a:lnTo>
                    <a:lnTo>
                      <a:pt x="819" y="152"/>
                    </a:lnTo>
                    <a:lnTo>
                      <a:pt x="815" y="142"/>
                    </a:lnTo>
                    <a:lnTo>
                      <a:pt x="812" y="132"/>
                    </a:lnTo>
                    <a:lnTo>
                      <a:pt x="807" y="121"/>
                    </a:lnTo>
                    <a:lnTo>
                      <a:pt x="802" y="110"/>
                    </a:lnTo>
                    <a:lnTo>
                      <a:pt x="796" y="99"/>
                    </a:lnTo>
                    <a:lnTo>
                      <a:pt x="789" y="89"/>
                    </a:lnTo>
                    <a:lnTo>
                      <a:pt x="783" y="80"/>
                    </a:lnTo>
                    <a:lnTo>
                      <a:pt x="776" y="70"/>
                    </a:lnTo>
                    <a:lnTo>
                      <a:pt x="768" y="63"/>
                    </a:lnTo>
                    <a:lnTo>
                      <a:pt x="760" y="57"/>
                    </a:lnTo>
                    <a:lnTo>
                      <a:pt x="752" y="52"/>
                    </a:lnTo>
                    <a:lnTo>
                      <a:pt x="744" y="49"/>
                    </a:lnTo>
                    <a:lnTo>
                      <a:pt x="736" y="47"/>
                    </a:lnTo>
                    <a:lnTo>
                      <a:pt x="727" y="49"/>
                    </a:lnTo>
                    <a:lnTo>
                      <a:pt x="719" y="52"/>
                    </a:lnTo>
                    <a:lnTo>
                      <a:pt x="708" y="57"/>
                    </a:lnTo>
                    <a:lnTo>
                      <a:pt x="697" y="64"/>
                    </a:lnTo>
                    <a:lnTo>
                      <a:pt x="687" y="73"/>
                    </a:lnTo>
                    <a:lnTo>
                      <a:pt x="677" y="83"/>
                    </a:lnTo>
                    <a:lnTo>
                      <a:pt x="668" y="96"/>
                    </a:lnTo>
                    <a:lnTo>
                      <a:pt x="660" y="109"/>
                    </a:lnTo>
                    <a:lnTo>
                      <a:pt x="651" y="123"/>
                    </a:lnTo>
                    <a:lnTo>
                      <a:pt x="644" y="138"/>
                    </a:lnTo>
                    <a:lnTo>
                      <a:pt x="636" y="154"/>
                    </a:lnTo>
                    <a:lnTo>
                      <a:pt x="630" y="170"/>
                    </a:lnTo>
                    <a:lnTo>
                      <a:pt x="623" y="186"/>
                    </a:lnTo>
                    <a:lnTo>
                      <a:pt x="618" y="201"/>
                    </a:lnTo>
                    <a:lnTo>
                      <a:pt x="613" y="218"/>
                    </a:lnTo>
                    <a:lnTo>
                      <a:pt x="608" y="232"/>
                    </a:lnTo>
                    <a:lnTo>
                      <a:pt x="603" y="247"/>
                    </a:lnTo>
                    <a:lnTo>
                      <a:pt x="600" y="260"/>
                    </a:lnTo>
                    <a:lnTo>
                      <a:pt x="593" y="268"/>
                    </a:lnTo>
                    <a:lnTo>
                      <a:pt x="577" y="221"/>
                    </a:lnTo>
                    <a:lnTo>
                      <a:pt x="564" y="198"/>
                    </a:lnTo>
                    <a:lnTo>
                      <a:pt x="552" y="176"/>
                    </a:lnTo>
                    <a:lnTo>
                      <a:pt x="539" y="155"/>
                    </a:lnTo>
                    <a:lnTo>
                      <a:pt x="527" y="136"/>
                    </a:lnTo>
                    <a:lnTo>
                      <a:pt x="515" y="118"/>
                    </a:lnTo>
                    <a:lnTo>
                      <a:pt x="503" y="101"/>
                    </a:lnTo>
                    <a:lnTo>
                      <a:pt x="490" y="87"/>
                    </a:lnTo>
                    <a:lnTo>
                      <a:pt x="478" y="74"/>
                    </a:lnTo>
                    <a:lnTo>
                      <a:pt x="464" y="61"/>
                    </a:lnTo>
                    <a:lnTo>
                      <a:pt x="450" y="50"/>
                    </a:lnTo>
                    <a:lnTo>
                      <a:pt x="436" y="41"/>
                    </a:lnTo>
                    <a:lnTo>
                      <a:pt x="420" y="34"/>
                    </a:lnTo>
                    <a:lnTo>
                      <a:pt x="404" y="27"/>
                    </a:lnTo>
                    <a:lnTo>
                      <a:pt x="387" y="21"/>
                    </a:lnTo>
                    <a:lnTo>
                      <a:pt x="368" y="18"/>
                    </a:lnTo>
                    <a:lnTo>
                      <a:pt x="348" y="15"/>
                    </a:lnTo>
                    <a:lnTo>
                      <a:pt x="299" y="27"/>
                    </a:lnTo>
                    <a:lnTo>
                      <a:pt x="277" y="38"/>
                    </a:lnTo>
                    <a:lnTo>
                      <a:pt x="257" y="50"/>
                    </a:lnTo>
                    <a:lnTo>
                      <a:pt x="237" y="63"/>
                    </a:lnTo>
                    <a:lnTo>
                      <a:pt x="218" y="76"/>
                    </a:lnTo>
                    <a:lnTo>
                      <a:pt x="200" y="90"/>
                    </a:lnTo>
                    <a:lnTo>
                      <a:pt x="183" y="106"/>
                    </a:lnTo>
                    <a:lnTo>
                      <a:pt x="166" y="122"/>
                    </a:lnTo>
                    <a:lnTo>
                      <a:pt x="149" y="140"/>
                    </a:lnTo>
                    <a:lnTo>
                      <a:pt x="133" y="158"/>
                    </a:lnTo>
                    <a:lnTo>
                      <a:pt x="117" y="176"/>
                    </a:lnTo>
                    <a:lnTo>
                      <a:pt x="101" y="196"/>
                    </a:lnTo>
                    <a:lnTo>
                      <a:pt x="85" y="217"/>
                    </a:lnTo>
                    <a:lnTo>
                      <a:pt x="69" y="238"/>
                    </a:lnTo>
                    <a:lnTo>
                      <a:pt x="52" y="261"/>
                    </a:lnTo>
                    <a:lnTo>
                      <a:pt x="35" y="284"/>
                    </a:lnTo>
                    <a:lnTo>
                      <a:pt x="18" y="308"/>
                    </a:lnTo>
                    <a:lnTo>
                      <a:pt x="2" y="311"/>
                    </a:lnTo>
                    <a:lnTo>
                      <a:pt x="0" y="299"/>
                    </a:lnTo>
                    <a:lnTo>
                      <a:pt x="15" y="277"/>
                    </a:lnTo>
                    <a:close/>
                  </a:path>
                </a:pathLst>
              </a:custGeom>
              <a:solidFill>
                <a:srgbClr val="596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Freeform 220"/>
              <p:cNvSpPr>
                <a:spLocks/>
              </p:cNvSpPr>
              <p:nvPr/>
            </p:nvSpPr>
            <p:spPr bwMode="auto">
              <a:xfrm>
                <a:off x="5092752" y="2922594"/>
                <a:ext cx="20638" cy="52388"/>
              </a:xfrm>
              <a:custGeom>
                <a:avLst/>
                <a:gdLst>
                  <a:gd name="T0" fmla="*/ 0 w 13"/>
                  <a:gd name="T1" fmla="*/ 2147483647 h 33"/>
                  <a:gd name="T2" fmla="*/ 0 w 13"/>
                  <a:gd name="T3" fmla="*/ 2147483647 h 33"/>
                  <a:gd name="T4" fmla="*/ 2147483647 w 13"/>
                  <a:gd name="T5" fmla="*/ 0 h 33"/>
                  <a:gd name="T6" fmla="*/ 2147483647 w 13"/>
                  <a:gd name="T7" fmla="*/ 2147483647 h 33"/>
                  <a:gd name="T8" fmla="*/ 2147483647 w 13"/>
                  <a:gd name="T9" fmla="*/ 2147483647 h 33"/>
                  <a:gd name="T10" fmla="*/ 0 w 13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33"/>
                  <a:gd name="T20" fmla="*/ 13 w 13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33">
                    <a:moveTo>
                      <a:pt x="0" y="33"/>
                    </a:moveTo>
                    <a:lnTo>
                      <a:pt x="0" y="3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596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221"/>
              <p:cNvSpPr>
                <a:spLocks/>
              </p:cNvSpPr>
              <p:nvPr/>
            </p:nvSpPr>
            <p:spPr bwMode="auto">
              <a:xfrm>
                <a:off x="4152942" y="3013079"/>
                <a:ext cx="31751" cy="88900"/>
              </a:xfrm>
              <a:custGeom>
                <a:avLst/>
                <a:gdLst>
                  <a:gd name="T0" fmla="*/ 0 w 20"/>
                  <a:gd name="T1" fmla="*/ 2147483647 h 56"/>
                  <a:gd name="T2" fmla="*/ 0 w 20"/>
                  <a:gd name="T3" fmla="*/ 2147483647 h 56"/>
                  <a:gd name="T4" fmla="*/ 2147483647 w 20"/>
                  <a:gd name="T5" fmla="*/ 0 h 56"/>
                  <a:gd name="T6" fmla="*/ 2147483647 w 20"/>
                  <a:gd name="T7" fmla="*/ 2147483647 h 56"/>
                  <a:gd name="T8" fmla="*/ 2147483647 w 20"/>
                  <a:gd name="T9" fmla="*/ 2147483647 h 56"/>
                  <a:gd name="T10" fmla="*/ 0 w 20"/>
                  <a:gd name="T11" fmla="*/ 2147483647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6"/>
                  <a:gd name="T20" fmla="*/ 20 w 2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6">
                    <a:moveTo>
                      <a:pt x="0" y="55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20" y="2"/>
                    </a:lnTo>
                    <a:lnTo>
                      <a:pt x="20" y="5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596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Freeform 222"/>
              <p:cNvSpPr>
                <a:spLocks/>
              </p:cNvSpPr>
              <p:nvPr/>
            </p:nvSpPr>
            <p:spPr bwMode="auto">
              <a:xfrm>
                <a:off x="4000542" y="2882897"/>
                <a:ext cx="65088" cy="69850"/>
              </a:xfrm>
              <a:custGeom>
                <a:avLst/>
                <a:gdLst>
                  <a:gd name="T0" fmla="*/ 0 w 41"/>
                  <a:gd name="T1" fmla="*/ 0 h 44"/>
                  <a:gd name="T2" fmla="*/ 2147483647 w 41"/>
                  <a:gd name="T3" fmla="*/ 2147483647 h 44"/>
                  <a:gd name="T4" fmla="*/ 2147483647 w 41"/>
                  <a:gd name="T5" fmla="*/ 2147483647 h 44"/>
                  <a:gd name="T6" fmla="*/ 2147483647 w 41"/>
                  <a:gd name="T7" fmla="*/ 2147483647 h 44"/>
                  <a:gd name="T8" fmla="*/ 0 w 41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4"/>
                  <a:gd name="T17" fmla="*/ 41 w 4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4">
                    <a:moveTo>
                      <a:pt x="0" y="0"/>
                    </a:moveTo>
                    <a:lnTo>
                      <a:pt x="41" y="44"/>
                    </a:lnTo>
                    <a:lnTo>
                      <a:pt x="30" y="44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Freeform 223"/>
              <p:cNvSpPr>
                <a:spLocks/>
              </p:cNvSpPr>
              <p:nvPr/>
            </p:nvSpPr>
            <p:spPr bwMode="auto">
              <a:xfrm>
                <a:off x="4046579" y="2814635"/>
                <a:ext cx="61914" cy="52388"/>
              </a:xfrm>
              <a:custGeom>
                <a:avLst/>
                <a:gdLst>
                  <a:gd name="T0" fmla="*/ 2147483647 w 39"/>
                  <a:gd name="T1" fmla="*/ 2147483647 h 33"/>
                  <a:gd name="T2" fmla="*/ 2147483647 w 39"/>
                  <a:gd name="T3" fmla="*/ 2147483647 h 33"/>
                  <a:gd name="T4" fmla="*/ 2147483647 w 39"/>
                  <a:gd name="T5" fmla="*/ 2147483647 h 33"/>
                  <a:gd name="T6" fmla="*/ 0 w 39"/>
                  <a:gd name="T7" fmla="*/ 0 h 33"/>
                  <a:gd name="T8" fmla="*/ 2147483647 w 39"/>
                  <a:gd name="T9" fmla="*/ 214748364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3"/>
                  <a:gd name="T17" fmla="*/ 39 w 3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3">
                    <a:moveTo>
                      <a:pt x="11" y="1"/>
                    </a:moveTo>
                    <a:lnTo>
                      <a:pt x="39" y="25"/>
                    </a:lnTo>
                    <a:lnTo>
                      <a:pt x="38" y="33"/>
                    </a:lnTo>
                    <a:lnTo>
                      <a:pt x="0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224"/>
              <p:cNvSpPr>
                <a:spLocks/>
              </p:cNvSpPr>
              <p:nvPr/>
            </p:nvSpPr>
            <p:spPr bwMode="auto">
              <a:xfrm>
                <a:off x="5383268" y="2797174"/>
                <a:ext cx="74613" cy="9525"/>
              </a:xfrm>
              <a:custGeom>
                <a:avLst/>
                <a:gdLst>
                  <a:gd name="T0" fmla="*/ 0 w 47"/>
                  <a:gd name="T1" fmla="*/ 0 h 6"/>
                  <a:gd name="T2" fmla="*/ 2147483647 w 47"/>
                  <a:gd name="T3" fmla="*/ 2147483647 h 6"/>
                  <a:gd name="T4" fmla="*/ 2147483647 w 47"/>
                  <a:gd name="T5" fmla="*/ 2147483647 h 6"/>
                  <a:gd name="T6" fmla="*/ 2147483647 w 47"/>
                  <a:gd name="T7" fmla="*/ 2147483647 h 6"/>
                  <a:gd name="T8" fmla="*/ 0 w 4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"/>
                  <a:gd name="T17" fmla="*/ 47 w 4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">
                    <a:moveTo>
                      <a:pt x="0" y="0"/>
                    </a:moveTo>
                    <a:lnTo>
                      <a:pt x="47" y="1"/>
                    </a:lnTo>
                    <a:lnTo>
                      <a:pt x="46" y="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" name="Freeform 225"/>
              <p:cNvSpPr>
                <a:spLocks/>
              </p:cNvSpPr>
              <p:nvPr/>
            </p:nvSpPr>
            <p:spPr bwMode="auto">
              <a:xfrm>
                <a:off x="5430881" y="2805111"/>
                <a:ext cx="30163" cy="41275"/>
              </a:xfrm>
              <a:custGeom>
                <a:avLst/>
                <a:gdLst>
                  <a:gd name="T0" fmla="*/ 2147483647 w 19"/>
                  <a:gd name="T1" fmla="*/ 2147483647 h 26"/>
                  <a:gd name="T2" fmla="*/ 0 w 19"/>
                  <a:gd name="T3" fmla="*/ 0 h 26"/>
                  <a:gd name="T4" fmla="*/ 2147483647 w 19"/>
                  <a:gd name="T5" fmla="*/ 0 h 26"/>
                  <a:gd name="T6" fmla="*/ 2147483647 w 19"/>
                  <a:gd name="T7" fmla="*/ 2147483647 h 26"/>
                  <a:gd name="T8" fmla="*/ 2147483647 w 19"/>
                  <a:gd name="T9" fmla="*/ 21474836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6"/>
                  <a:gd name="T17" fmla="*/ 19 w 1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6">
                    <a:moveTo>
                      <a:pt x="14" y="26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9" y="26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Freeform 226"/>
              <p:cNvSpPr>
                <a:spLocks/>
              </p:cNvSpPr>
              <p:nvPr/>
            </p:nvSpPr>
            <p:spPr bwMode="auto">
              <a:xfrm>
                <a:off x="5383213" y="2870200"/>
                <a:ext cx="26988" cy="23813"/>
              </a:xfrm>
              <a:custGeom>
                <a:avLst/>
                <a:gdLst>
                  <a:gd name="T0" fmla="*/ 2147483647 w 17"/>
                  <a:gd name="T1" fmla="*/ 0 h 15"/>
                  <a:gd name="T2" fmla="*/ 0 w 17"/>
                  <a:gd name="T3" fmla="*/ 2147483647 h 15"/>
                  <a:gd name="T4" fmla="*/ 0 w 17"/>
                  <a:gd name="T5" fmla="*/ 2147483647 h 15"/>
                  <a:gd name="T6" fmla="*/ 2147483647 w 17"/>
                  <a:gd name="T7" fmla="*/ 2147483647 h 15"/>
                  <a:gd name="T8" fmla="*/ 2147483647 w 17"/>
                  <a:gd name="T9" fmla="*/ 2147483647 h 15"/>
                  <a:gd name="T10" fmla="*/ 2147483647 w 17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5"/>
                  <a:gd name="T20" fmla="*/ 17 w 17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5">
                    <a:moveTo>
                      <a:pt x="6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17" y="15"/>
                    </a:lnTo>
                    <a:lnTo>
                      <a:pt x="1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5" name="Title 1"/>
          <p:cNvSpPr txBox="1">
            <a:spLocks/>
          </p:cNvSpPr>
          <p:nvPr/>
        </p:nvSpPr>
        <p:spPr bwMode="auto">
          <a:xfrm>
            <a:off x="144463" y="125413"/>
            <a:ext cx="8820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Discovering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valuable knowledge in “</a:t>
            </a:r>
            <a:r>
              <a:rPr lang="en-US" altLang="zh-TW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Hanguk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zh-TW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Yoktae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zh-TW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Munjip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zh-TW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Munjip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zh-TW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Chongso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”《</a:t>
            </a:r>
            <a:r>
              <a:rPr 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韓國歷代</a:t>
            </a:r>
            <a:r>
              <a:rPr lang="zh-TW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文集叢書</a:t>
            </a:r>
            <a:r>
              <a:rPr lang="en-US" altLang="zh-TW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》</a:t>
            </a:r>
            <a:br>
              <a:rPr lang="en-US" altLang="zh-TW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is not straightforward, we need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</a:t>
            </a:r>
            <a:r>
              <a:rPr lang="en-US" altLang="zh-TW" sz="3600" b="1" dirty="0" smtClean="0"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bridge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……</a:t>
            </a:r>
            <a:endParaRPr lang="en-US" altLang="zh-TW" sz="36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00213"/>
            <a:ext cx="8640960" cy="4552950"/>
          </a:xfrm>
        </p:spPr>
        <p:txBody>
          <a:bodyPr>
            <a:normAutofit fontScale="85000" lnSpcReduction="20000"/>
          </a:bodyPr>
          <a:lstStyle/>
          <a:p>
            <a:pPr marL="360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aim is t</a:t>
            </a: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 make the treasurable resources </a:t>
            </a:r>
            <a:r>
              <a:rPr lang="en-US" altLang="zh-TW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well known </a:t>
            </a: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 and be </a:t>
            </a:r>
            <a:r>
              <a:rPr lang="en-US" altLang="zh-TW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efficiently</a:t>
            </a: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used</a:t>
            </a: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by the scholarly communities. 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 </a:t>
            </a:r>
            <a:r>
              <a:rPr lang="en-US" altLang="zh-TW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improve access </a:t>
            </a: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 this set of scholarly research materials</a:t>
            </a:r>
          </a:p>
          <a:p>
            <a:pPr marL="360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expected outcome is that the index would </a:t>
            </a:r>
            <a:r>
              <a:rPr lang="en-US" altLang="zh-TW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bridge </a:t>
            </a: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between:</a:t>
            </a:r>
          </a:p>
          <a:p>
            <a:pPr marL="901700" lvl="2" indent="-279400" eaLnBrk="1" hangingPunct="1">
              <a:spcAft>
                <a:spcPts val="0"/>
              </a:spcAft>
              <a:buFont typeface="Times New Roman" pitchFamily="18" charset="0"/>
              <a:buChar char="−"/>
              <a:defRPr/>
            </a:pPr>
            <a:r>
              <a:rPr lang="en-US" altLang="zh-TW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Chinese scholars and the Korean cultural &amp; historical resources</a:t>
            </a:r>
          </a:p>
          <a:p>
            <a:pPr marL="901700" lvl="2" indent="-279400" eaLnBrk="1" hangingPunct="1">
              <a:spcAft>
                <a:spcPts val="0"/>
              </a:spcAft>
              <a:buFont typeface="Times New Roman" pitchFamily="18" charset="0"/>
              <a:buChar char="−"/>
              <a:defRPr/>
            </a:pPr>
            <a:r>
              <a:rPr lang="en-US" altLang="zh-TW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Today’s readers and the ancient resources in classical Chinese</a:t>
            </a:r>
          </a:p>
          <a:p>
            <a:pPr marL="901700" lvl="2" indent="-279400" eaLnBrk="1" hangingPunct="1">
              <a:spcAft>
                <a:spcPts val="600"/>
              </a:spcAft>
              <a:buFont typeface="Times New Roman" pitchFamily="18" charset="0"/>
              <a:buChar char="−"/>
              <a:defRPr/>
            </a:pPr>
            <a:r>
              <a:rPr lang="en-US" altLang="zh-TW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Modern generation of Chinese and Korean and the historical Korean  resources written in Chinese</a:t>
            </a:r>
          </a:p>
          <a:p>
            <a:pPr marL="360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project shall 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benefit</a:t>
            </a: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scholars, researchers, faculties and students who plan to initiate 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research</a:t>
            </a: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projects on 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Sino-Korean</a:t>
            </a: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history and culture.</a:t>
            </a:r>
          </a:p>
          <a:p>
            <a:pPr marL="360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Help today's readers and enthusiasts understand and appreciate the ancient Korean intellectual works in an 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effective</a:t>
            </a: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way. </a:t>
            </a:r>
          </a:p>
          <a:p>
            <a:pPr marL="36000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endParaRPr lang="zh-CN" altLang="en-US" sz="2800" dirty="0" smtClean="0">
              <a:solidFill>
                <a:schemeClr val="hlink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zh-CN" altLang="en-US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zh-CN" altLang="en-US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zh-TW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468313" y="1484313"/>
            <a:ext cx="8280400" cy="1587"/>
          </a:xfrm>
          <a:custGeom>
            <a:avLst/>
            <a:gdLst>
              <a:gd name="T0" fmla="*/ 0 w 5216"/>
              <a:gd name="T1" fmla="*/ 0 h 1"/>
              <a:gd name="T2" fmla="*/ 2147483647 w 5216"/>
              <a:gd name="T3" fmla="*/ 0 h 1"/>
              <a:gd name="T4" fmla="*/ 0 w 5216"/>
              <a:gd name="T5" fmla="*/ 0 h 1"/>
              <a:gd name="T6" fmla="*/ 0 60000 65536"/>
              <a:gd name="T7" fmla="*/ 0 60000 65536"/>
              <a:gd name="T8" fmla="*/ 0 60000 65536"/>
              <a:gd name="T9" fmla="*/ 0 w 5216"/>
              <a:gd name="T10" fmla="*/ 0 h 1"/>
              <a:gd name="T11" fmla="*/ 5216 w 521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6" h="1">
                <a:moveTo>
                  <a:pt x="0" y="0"/>
                </a:moveTo>
                <a:cubicBezTo>
                  <a:pt x="0" y="0"/>
                  <a:pt x="5216" y="0"/>
                  <a:pt x="5216" y="0"/>
                </a:cubicBezTo>
                <a:cubicBezTo>
                  <a:pt x="5216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Slide Number Placeholder 4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49752D-A3FE-4FE9-B198-DA826D9F28F9}" type="slidenum">
              <a:rPr kumimoji="0" lang="en-US" altLang="zh-TW" sz="1400">
                <a:latin typeface="Arial" charset="0"/>
                <a:cs typeface="Arial" charset="0"/>
              </a:rPr>
              <a:pPr algn="r"/>
              <a:t>12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454" y="500042"/>
            <a:ext cx="87511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dirty="0" smtClean="0">
                <a:solidFill>
                  <a:srgbClr val="990000"/>
                </a:solidFill>
                <a:effectLst/>
                <a:ea typeface="新細明體" charset="-120"/>
              </a:rPr>
              <a:t>Korean Classics Indexing Project – the Bridge</a:t>
            </a:r>
            <a:endParaRPr lang="zh-TW" altLang="en-US" sz="3600" dirty="0">
              <a:solidFill>
                <a:srgbClr val="990000"/>
              </a:solidFill>
              <a:effectLst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700213"/>
            <a:ext cx="8501062" cy="4552950"/>
          </a:xfrm>
        </p:spPr>
        <p:txBody>
          <a:bodyPr>
            <a:normAutofit/>
          </a:bodyPr>
          <a:lstStyle/>
          <a:p>
            <a:pPr marL="360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cross discipline project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Library professionals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Academic specialists</a:t>
            </a:r>
          </a:p>
          <a:p>
            <a:pPr marL="360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cross language project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Chinese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Korean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Western  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endParaRPr lang="zh-CN" altLang="en-US" sz="2800" dirty="0" smtClean="0">
              <a:solidFill>
                <a:schemeClr val="hlink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zh-CN" altLang="en-US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zh-CN" altLang="en-US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zh-TW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468313" y="1484313"/>
            <a:ext cx="8280400" cy="1587"/>
          </a:xfrm>
          <a:custGeom>
            <a:avLst/>
            <a:gdLst>
              <a:gd name="T0" fmla="*/ 0 w 5216"/>
              <a:gd name="T1" fmla="*/ 0 h 1"/>
              <a:gd name="T2" fmla="*/ 2147483647 w 5216"/>
              <a:gd name="T3" fmla="*/ 0 h 1"/>
              <a:gd name="T4" fmla="*/ 0 w 5216"/>
              <a:gd name="T5" fmla="*/ 0 h 1"/>
              <a:gd name="T6" fmla="*/ 0 60000 65536"/>
              <a:gd name="T7" fmla="*/ 0 60000 65536"/>
              <a:gd name="T8" fmla="*/ 0 60000 65536"/>
              <a:gd name="T9" fmla="*/ 0 w 5216"/>
              <a:gd name="T10" fmla="*/ 0 h 1"/>
              <a:gd name="T11" fmla="*/ 5216 w 521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6" h="1">
                <a:moveTo>
                  <a:pt x="0" y="0"/>
                </a:moveTo>
                <a:cubicBezTo>
                  <a:pt x="0" y="0"/>
                  <a:pt x="5216" y="0"/>
                  <a:pt x="5216" y="0"/>
                </a:cubicBezTo>
                <a:cubicBezTo>
                  <a:pt x="5216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Slide Number Placeholder 4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49752D-A3FE-4FE9-B198-DA826D9F28F9}" type="slidenum">
              <a:rPr kumimoji="0" lang="en-US" altLang="zh-TW" sz="1400">
                <a:latin typeface="Arial" charset="0"/>
                <a:cs typeface="Arial" charset="0"/>
              </a:rPr>
              <a:pPr algn="r"/>
              <a:t>13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497" y="500042"/>
            <a:ext cx="63530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dirty="0" smtClean="0">
                <a:solidFill>
                  <a:srgbClr val="990000"/>
                </a:solidFill>
                <a:effectLst/>
                <a:ea typeface="新細明體" charset="-120"/>
              </a:rPr>
              <a:t>Korean Classics Indexing Project</a:t>
            </a:r>
            <a:endParaRPr lang="zh-TW" altLang="en-US" sz="3600" dirty="0">
              <a:solidFill>
                <a:srgbClr val="990000"/>
              </a:solidFill>
              <a:effectLst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00213"/>
            <a:ext cx="8496944" cy="4552950"/>
          </a:xfrm>
        </p:spPr>
        <p:txBody>
          <a:bodyPr>
            <a:normAutofit fontScale="70000" lnSpcReduction="20000"/>
          </a:bodyPr>
          <a:lstStyle/>
          <a:p>
            <a:pPr marL="360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sz="3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collaborative model 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sz="3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Local partnerships - departmental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sz="3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International partnerships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32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sz="3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Value of collaboration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Opportunities for outreach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Sharing of the valuable outcomes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Sharing of the responsibilities &amp; costs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Speeding up the production</a:t>
            </a:r>
          </a:p>
          <a:p>
            <a:pPr marL="7600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Providing richer content elements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endParaRPr lang="zh-CN" altLang="en-US" sz="2800" dirty="0" smtClean="0">
              <a:solidFill>
                <a:schemeClr val="hlink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zh-CN" altLang="en-US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zh-CN" altLang="en-US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zh-TW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468313" y="1484313"/>
            <a:ext cx="8280400" cy="1587"/>
          </a:xfrm>
          <a:custGeom>
            <a:avLst/>
            <a:gdLst>
              <a:gd name="T0" fmla="*/ 0 w 5216"/>
              <a:gd name="T1" fmla="*/ 0 h 1"/>
              <a:gd name="T2" fmla="*/ 2147483647 w 5216"/>
              <a:gd name="T3" fmla="*/ 0 h 1"/>
              <a:gd name="T4" fmla="*/ 0 w 5216"/>
              <a:gd name="T5" fmla="*/ 0 h 1"/>
              <a:gd name="T6" fmla="*/ 0 60000 65536"/>
              <a:gd name="T7" fmla="*/ 0 60000 65536"/>
              <a:gd name="T8" fmla="*/ 0 60000 65536"/>
              <a:gd name="T9" fmla="*/ 0 w 5216"/>
              <a:gd name="T10" fmla="*/ 0 h 1"/>
              <a:gd name="T11" fmla="*/ 5216 w 521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6" h="1">
                <a:moveTo>
                  <a:pt x="0" y="0"/>
                </a:moveTo>
                <a:cubicBezTo>
                  <a:pt x="0" y="0"/>
                  <a:pt x="5216" y="0"/>
                  <a:pt x="5216" y="0"/>
                </a:cubicBezTo>
                <a:cubicBezTo>
                  <a:pt x="5216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Slide Number Placeholder 4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49752D-A3FE-4FE9-B198-DA826D9F28F9}" type="slidenum">
              <a:rPr kumimoji="0" lang="en-US" altLang="zh-TW" sz="1400">
                <a:latin typeface="Arial" charset="0"/>
                <a:cs typeface="Arial" charset="0"/>
              </a:rPr>
              <a:pPr algn="r"/>
              <a:t>14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497" y="500042"/>
            <a:ext cx="63530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dirty="0" smtClean="0">
                <a:solidFill>
                  <a:srgbClr val="990000"/>
                </a:solidFill>
                <a:effectLst/>
                <a:ea typeface="新細明體" charset="-120"/>
              </a:rPr>
              <a:t>Korean Classics Indexing Project</a:t>
            </a:r>
            <a:endParaRPr lang="zh-TW" altLang="en-US" sz="3600" dirty="0">
              <a:solidFill>
                <a:srgbClr val="990000"/>
              </a:solidFill>
              <a:effectLst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9144000" cy="1008062"/>
          </a:xfrm>
        </p:spPr>
        <p:txBody>
          <a:bodyPr>
            <a:normAutofit lnSpcReduction="10000"/>
          </a:bodyPr>
          <a:lstStyle/>
          <a:p>
            <a:pPr marL="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collaborative model – departmental partnership within the university</a:t>
            </a:r>
            <a:endParaRPr lang="zh-CN" altLang="en-US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468313" y="1484313"/>
            <a:ext cx="8280400" cy="1587"/>
          </a:xfrm>
          <a:custGeom>
            <a:avLst/>
            <a:gdLst>
              <a:gd name="T0" fmla="*/ 0 w 5216"/>
              <a:gd name="T1" fmla="*/ 0 h 1"/>
              <a:gd name="T2" fmla="*/ 2147483647 w 5216"/>
              <a:gd name="T3" fmla="*/ 0 h 1"/>
              <a:gd name="T4" fmla="*/ 0 w 5216"/>
              <a:gd name="T5" fmla="*/ 0 h 1"/>
              <a:gd name="T6" fmla="*/ 0 60000 65536"/>
              <a:gd name="T7" fmla="*/ 0 60000 65536"/>
              <a:gd name="T8" fmla="*/ 0 60000 65536"/>
              <a:gd name="T9" fmla="*/ 0 w 5216"/>
              <a:gd name="T10" fmla="*/ 0 h 1"/>
              <a:gd name="T11" fmla="*/ 5216 w 521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6" h="1">
                <a:moveTo>
                  <a:pt x="0" y="0"/>
                </a:moveTo>
                <a:cubicBezTo>
                  <a:pt x="0" y="0"/>
                  <a:pt x="5216" y="0"/>
                  <a:pt x="5216" y="0"/>
                </a:cubicBezTo>
                <a:cubicBezTo>
                  <a:pt x="5216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Slide Number Placeholder 4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49752D-A3FE-4FE9-B198-DA826D9F28F9}" type="slidenum">
              <a:rPr kumimoji="0" lang="en-US" altLang="zh-TW" sz="1400">
                <a:latin typeface="Arial" charset="0"/>
                <a:cs typeface="Arial" charset="0"/>
              </a:rPr>
              <a:pPr algn="r"/>
              <a:t>15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497" y="500042"/>
            <a:ext cx="63530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dirty="0" smtClean="0">
                <a:solidFill>
                  <a:srgbClr val="990000"/>
                </a:solidFill>
                <a:effectLst/>
                <a:ea typeface="新細明體" charset="-120"/>
              </a:rPr>
              <a:t>Korean Classics Indexing Project</a:t>
            </a:r>
            <a:endParaRPr lang="zh-TW" altLang="en-US" sz="3600" dirty="0">
              <a:solidFill>
                <a:srgbClr val="990000"/>
              </a:solidFill>
              <a:effectLst/>
              <a:ea typeface="新細明體" charset="-12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2492896"/>
          <a:ext cx="91440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9144000" cy="865187"/>
          </a:xfrm>
        </p:spPr>
        <p:txBody>
          <a:bodyPr>
            <a:normAutofit/>
          </a:bodyPr>
          <a:lstStyle/>
          <a:p>
            <a:pPr marL="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collaborative model – international partnership</a:t>
            </a:r>
            <a:endParaRPr lang="zh-CN" altLang="en-US" sz="4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468313" y="1484313"/>
            <a:ext cx="8280400" cy="1587"/>
          </a:xfrm>
          <a:custGeom>
            <a:avLst/>
            <a:gdLst>
              <a:gd name="T0" fmla="*/ 0 w 5216"/>
              <a:gd name="T1" fmla="*/ 0 h 1"/>
              <a:gd name="T2" fmla="*/ 2147483647 w 5216"/>
              <a:gd name="T3" fmla="*/ 0 h 1"/>
              <a:gd name="T4" fmla="*/ 0 w 5216"/>
              <a:gd name="T5" fmla="*/ 0 h 1"/>
              <a:gd name="T6" fmla="*/ 0 60000 65536"/>
              <a:gd name="T7" fmla="*/ 0 60000 65536"/>
              <a:gd name="T8" fmla="*/ 0 60000 65536"/>
              <a:gd name="T9" fmla="*/ 0 w 5216"/>
              <a:gd name="T10" fmla="*/ 0 h 1"/>
              <a:gd name="T11" fmla="*/ 5216 w 521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6" h="1">
                <a:moveTo>
                  <a:pt x="0" y="0"/>
                </a:moveTo>
                <a:cubicBezTo>
                  <a:pt x="0" y="0"/>
                  <a:pt x="5216" y="0"/>
                  <a:pt x="5216" y="0"/>
                </a:cubicBezTo>
                <a:cubicBezTo>
                  <a:pt x="5216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Slide Number Placeholder 4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49752D-A3FE-4FE9-B198-DA826D9F28F9}" type="slidenum">
              <a:rPr kumimoji="0" lang="en-US" altLang="zh-TW" sz="1400">
                <a:latin typeface="Arial" charset="0"/>
                <a:cs typeface="Arial" charset="0"/>
              </a:rPr>
              <a:pPr algn="r"/>
              <a:t>16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497" y="500042"/>
            <a:ext cx="63530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dirty="0" smtClean="0">
                <a:solidFill>
                  <a:srgbClr val="990000"/>
                </a:solidFill>
                <a:effectLst/>
                <a:ea typeface="新細明體" charset="-120"/>
              </a:rPr>
              <a:t>Korean Classics Indexing Project</a:t>
            </a:r>
            <a:endParaRPr lang="zh-TW" altLang="en-US" sz="3600" dirty="0">
              <a:solidFill>
                <a:srgbClr val="990000"/>
              </a:solidFill>
              <a:effectLst/>
              <a:ea typeface="新細明體" charset="-12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2348880"/>
          <a:ext cx="9144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675"/>
            <a:ext cx="8424936" cy="41433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zh-TW" sz="2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Data elements</a:t>
            </a:r>
          </a:p>
          <a:p>
            <a:pPr marL="901700" lvl="2" indent="-368300" eaLnBrk="1" hangingPunct="1">
              <a:buFontTx/>
              <a:buChar char="–"/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Author name and date of birth and/or date of death</a:t>
            </a:r>
          </a:p>
          <a:p>
            <a:pPr marL="901700" lvl="2" indent="-368300" eaLnBrk="1" hangingPunct="1">
              <a:buFontTx/>
              <a:buChar char="–"/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Title of </a:t>
            </a:r>
            <a:r>
              <a:rPr lang="en-US" altLang="zh-TW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individual work (</a:t>
            </a:r>
            <a:r>
              <a:rPr lang="zh-TW" altLang="en-US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篇名</a:t>
            </a:r>
            <a:r>
              <a:rPr lang="en-US" altLang="zh-TW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), e.g.</a:t>
            </a: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essay title, poem title</a:t>
            </a:r>
          </a:p>
          <a:p>
            <a:pPr marL="901700" lvl="2" indent="-368300" eaLnBrk="1" hangingPunct="1">
              <a:buFontTx/>
              <a:buChar char="–"/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Image of the individual title</a:t>
            </a:r>
          </a:p>
          <a:p>
            <a:pPr marL="901700" lvl="2" indent="-368300">
              <a:buFontTx/>
              <a:buChar char="–"/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Form of literature of the individual work (</a:t>
            </a:r>
            <a:r>
              <a:rPr lang="en-US" altLang="zh-CN" sz="22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Ci</a:t>
            </a:r>
            <a:r>
              <a:rPr lang="en-US" altLang="zh-CN" sz="22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Fu, </a:t>
            </a:r>
            <a:r>
              <a:rPr lang="en-US" altLang="zh-CN" sz="22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Jue</a:t>
            </a:r>
            <a:r>
              <a:rPr lang="en-US" altLang="zh-CN" sz="22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ju</a:t>
            </a:r>
            <a:r>
              <a:rPr lang="en-US" altLang="zh-CN" sz="22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L</a:t>
            </a:r>
            <a:r>
              <a:rPr lang="en-US" altLang="zh-TW" sz="2000" dirty="0">
                <a:ea typeface="SimSun" pitchFamily="2" charset="-122"/>
                <a:cs typeface="Times New Roman" pitchFamily="18" charset="0"/>
              </a:rPr>
              <a:t>ü</a:t>
            </a:r>
            <a:r>
              <a:rPr lang="en-US" altLang="zh-CN" sz="22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shi</a:t>
            </a:r>
            <a:r>
              <a:rPr lang="en-US" altLang="zh-CN" sz="22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etc.)</a:t>
            </a:r>
            <a:endParaRPr lang="en-US" altLang="zh-CN" sz="22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901700" lvl="2" indent="-368300" eaLnBrk="1" hangingPunct="1">
              <a:buFontTx/>
              <a:buChar char="–"/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Subject keywords</a:t>
            </a:r>
          </a:p>
          <a:p>
            <a:pPr marL="901700" lvl="2" indent="-368300" eaLnBrk="1" hangingPunct="1">
              <a:buFontTx/>
              <a:buChar char="–"/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Volume title</a:t>
            </a:r>
          </a:p>
          <a:p>
            <a:pPr marL="901700" lvl="2" indent="-368300" eaLnBrk="1" hangingPunct="1">
              <a:buFontTx/>
              <a:buChar char="–"/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Volume number</a:t>
            </a:r>
          </a:p>
          <a:p>
            <a:pPr marL="901700" lvl="2" indent="-368300" eaLnBrk="1" hangingPunct="1">
              <a:buFontTx/>
              <a:buChar char="–"/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Page number</a:t>
            </a:r>
          </a:p>
          <a:p>
            <a:pPr eaLnBrk="1" hangingPunct="1">
              <a:buFontTx/>
              <a:buNone/>
              <a:defRPr/>
            </a:pPr>
            <a:endParaRPr lang="en-US" altLang="zh-TW" sz="2400" dirty="0" smtClean="0">
              <a:solidFill>
                <a:schemeClr val="hlink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468313" y="1484313"/>
            <a:ext cx="8280400" cy="1587"/>
          </a:xfrm>
          <a:custGeom>
            <a:avLst/>
            <a:gdLst>
              <a:gd name="T0" fmla="*/ 0 w 5216"/>
              <a:gd name="T1" fmla="*/ 0 h 1"/>
              <a:gd name="T2" fmla="*/ 2147483647 w 5216"/>
              <a:gd name="T3" fmla="*/ 0 h 1"/>
              <a:gd name="T4" fmla="*/ 0 w 5216"/>
              <a:gd name="T5" fmla="*/ 0 h 1"/>
              <a:gd name="T6" fmla="*/ 0 60000 65536"/>
              <a:gd name="T7" fmla="*/ 0 60000 65536"/>
              <a:gd name="T8" fmla="*/ 0 60000 65536"/>
              <a:gd name="T9" fmla="*/ 0 w 5216"/>
              <a:gd name="T10" fmla="*/ 0 h 1"/>
              <a:gd name="T11" fmla="*/ 5216 w 521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6" h="1">
                <a:moveTo>
                  <a:pt x="0" y="0"/>
                </a:moveTo>
                <a:cubicBezTo>
                  <a:pt x="0" y="0"/>
                  <a:pt x="5216" y="0"/>
                  <a:pt x="5216" y="0"/>
                </a:cubicBezTo>
                <a:cubicBezTo>
                  <a:pt x="5216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Slide Number Placeholder 4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B20276-534F-4A9C-90A2-4FB797CC9B77}" type="slidenum">
              <a:rPr kumimoji="0" lang="en-US" altLang="zh-TW" sz="1400">
                <a:latin typeface="Arial" charset="0"/>
                <a:cs typeface="Arial" charset="0"/>
              </a:rPr>
              <a:pPr algn="r"/>
              <a:t>17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822" y="500042"/>
            <a:ext cx="77203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400" dirty="0" smtClean="0">
                <a:solidFill>
                  <a:srgbClr val="990000"/>
                </a:solidFill>
                <a:ea typeface="新細明體" charset="-120"/>
              </a:rPr>
              <a:t>Korean Classics Indexing Project</a:t>
            </a:r>
            <a:endParaRPr lang="zh-TW" altLang="en-US" sz="4400" dirty="0" smtClean="0">
              <a:solidFill>
                <a:srgbClr val="990000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Content Placeholder 2"/>
          <p:cNvSpPr>
            <a:spLocks noGrp="1"/>
          </p:cNvSpPr>
          <p:nvPr>
            <p:ph idx="4294967295"/>
          </p:nvPr>
        </p:nvSpPr>
        <p:spPr>
          <a:xfrm>
            <a:off x="467544" y="1989138"/>
            <a:ext cx="8424936" cy="3571875"/>
          </a:xfrm>
          <a:ln>
            <a:noFill/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zh-CN" sz="2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Data format</a:t>
            </a:r>
          </a:p>
          <a:p>
            <a:pPr lvl="1" eaLnBrk="1" hangingPunct="1"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Author names &amp; individual titles:</a:t>
            </a:r>
          </a:p>
          <a:p>
            <a:pPr lvl="2" eaLnBrk="1" hangingPunct="1">
              <a:defRPr/>
            </a:pPr>
            <a:r>
              <a:rPr lang="en-US" altLang="zh-CN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Original script, i.e. Chinese</a:t>
            </a:r>
          </a:p>
          <a:p>
            <a:pPr lvl="2" eaLnBrk="1" hangingPunct="1">
              <a:defRPr/>
            </a:pPr>
            <a:r>
              <a:rPr lang="en-US" altLang="zh-CN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Chinese Pinyin romanization</a:t>
            </a:r>
          </a:p>
          <a:p>
            <a:pPr lvl="2" eaLnBrk="1" hangingPunct="1">
              <a:defRPr/>
            </a:pPr>
            <a:r>
              <a:rPr lang="en-US" altLang="zh-CN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Korean script – Hangul </a:t>
            </a:r>
          </a:p>
          <a:p>
            <a:pPr lvl="2">
              <a:defRPr/>
            </a:pPr>
            <a:r>
              <a:rPr lang="en-US" altLang="zh-CN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Korean romanization – McCune-Reischauer romanization</a:t>
            </a:r>
          </a:p>
          <a:p>
            <a:pPr lvl="1" eaLnBrk="1" hangingPunct="1">
              <a:defRPr/>
            </a:pPr>
            <a:r>
              <a:rPr lang="en-US" altLang="zh-CN" sz="22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Form of literature &amp; Subject keywords</a:t>
            </a:r>
          </a:p>
          <a:p>
            <a:pPr lvl="2" eaLnBrk="1" hangingPunct="1">
              <a:defRPr/>
            </a:pPr>
            <a:r>
              <a:rPr lang="en-US" altLang="zh-CN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Chinese script</a:t>
            </a:r>
          </a:p>
          <a:p>
            <a:pPr eaLnBrk="1" hangingPunct="1">
              <a:defRPr/>
            </a:pPr>
            <a:endParaRPr lang="en-US" altLang="zh-TW" dirty="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BEA5996-E552-493B-ADFD-2706DC45F66F}" type="slidenum">
              <a:rPr kumimoji="0" lang="en-US" altLang="zh-TW" sz="1400">
                <a:latin typeface="Arial" charset="0"/>
                <a:cs typeface="Arial" charset="0"/>
              </a:rPr>
              <a:pPr algn="r"/>
              <a:t>18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821" y="500042"/>
            <a:ext cx="77203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400" dirty="0" smtClean="0">
                <a:solidFill>
                  <a:srgbClr val="990000"/>
                </a:solidFill>
                <a:ea typeface="新細明體" charset="-120"/>
              </a:rPr>
              <a:t>Korean Classics Indexing Project</a:t>
            </a:r>
            <a:endParaRPr lang="zh-TW" altLang="en-US" sz="4400" dirty="0" smtClean="0">
              <a:solidFill>
                <a:srgbClr val="990000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Content Placeholder 2"/>
          <p:cNvSpPr>
            <a:spLocks noGrp="1"/>
          </p:cNvSpPr>
          <p:nvPr>
            <p:ph idx="4294967295"/>
          </p:nvPr>
        </p:nvSpPr>
        <p:spPr>
          <a:xfrm>
            <a:off x="467544" y="2060575"/>
            <a:ext cx="8424936" cy="3744913"/>
          </a:xfrm>
          <a:ln>
            <a:noFill/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indexing database will be made </a:t>
            </a:r>
            <a:r>
              <a:rPr lang="en-US" altLang="zh-CN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searchable by all the aforementioned elements 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and</a:t>
            </a:r>
            <a:r>
              <a:rPr lang="en-US" altLang="zh-CN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in all the data formats</a:t>
            </a:r>
          </a:p>
          <a:p>
            <a:pPr eaLnBrk="1" hangingPunct="1">
              <a:defRPr/>
            </a:pPr>
            <a:endParaRPr lang="en-US" altLang="zh-CN" sz="28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It can also be </a:t>
            </a:r>
            <a:r>
              <a:rPr lang="en-US" altLang="zh-CN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published in print with specified data formats and elements when demanded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TW" sz="28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zh-TW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F93DC36-66F5-4102-981A-C93400C64A72}" type="slidenum">
              <a:rPr kumimoji="0" lang="en-US" altLang="zh-TW" sz="1400">
                <a:latin typeface="Arial" charset="0"/>
                <a:cs typeface="Arial" charset="0"/>
              </a:rPr>
              <a:pPr algn="r"/>
              <a:t>19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817" y="500042"/>
            <a:ext cx="77203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400" dirty="0" smtClean="0">
                <a:solidFill>
                  <a:srgbClr val="990000"/>
                </a:solidFill>
                <a:ea typeface="新細明體" charset="-120"/>
              </a:rPr>
              <a:t>Korean Classics Indexing Project</a:t>
            </a:r>
            <a:endParaRPr lang="zh-TW" altLang="en-US" sz="4400" dirty="0" smtClean="0">
              <a:solidFill>
                <a:srgbClr val="990000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Hangguk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Yoktae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Munjip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Chongso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TW" alt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韓國歷代文集叢書</a:t>
            </a:r>
            <a:r>
              <a:rPr lang="en-US" altLang="zh-TW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》</a:t>
            </a:r>
            <a:endParaRPr lang="en-US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圖片9"/>
          <p:cNvPicPr>
            <a:picLocks noChangeAspect="1" noChangeArrowheads="1"/>
          </p:cNvPicPr>
          <p:nvPr/>
        </p:nvPicPr>
        <p:blipFill>
          <a:blip r:embed="rId2" cstate="print"/>
          <a:srcRect t="10365"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image below shows a poem in v.7:</a:t>
            </a:r>
          </a:p>
          <a:p>
            <a:pPr eaLnBrk="1" hangingPunct="1">
              <a:defRPr/>
            </a:pPr>
            <a:endParaRPr lang="en-US" altLang="zh-TW" dirty="0" smtClean="0">
              <a:cs typeface="Times New Roman" pitchFamily="18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6256" y="2902744"/>
            <a:ext cx="3500438" cy="25717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2500313" cy="35433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667000" y="2895600"/>
            <a:ext cx="357188" cy="12144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zh-TW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600" y="5562600"/>
            <a:ext cx="357188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zh-TW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67400" y="2438400"/>
            <a:ext cx="68580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zh-TW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1" name="Slide Number Placeholder 9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74216D2-2CF6-4380-825D-AC7AB6D74CC6}" type="slidenum">
              <a:rPr kumimoji="0" lang="en-US" altLang="zh-TW" sz="1400">
                <a:latin typeface="Arial" charset="0"/>
                <a:cs typeface="Arial" charset="0"/>
              </a:rPr>
              <a:pPr algn="r"/>
              <a:t>20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4888" y="0"/>
            <a:ext cx="666079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dirty="0" smtClean="0">
                <a:solidFill>
                  <a:srgbClr val="990000"/>
                </a:solidFill>
                <a:ea typeface="新細明體" charset="-120"/>
              </a:rPr>
              <a:t>Korean Classics Indexing Project--</a:t>
            </a:r>
            <a:endParaRPr lang="zh-TW" altLang="en-US" sz="3600" dirty="0" smtClean="0">
              <a:solidFill>
                <a:srgbClr val="990000"/>
              </a:solidFill>
              <a:ea typeface="新細明體" charset="-120"/>
            </a:endParaRPr>
          </a:p>
          <a:p>
            <a:pPr algn="ctr">
              <a:defRPr/>
            </a:pPr>
            <a:r>
              <a:rPr lang="en-US" altLang="zh-TW" sz="3600" dirty="0" smtClean="0">
                <a:solidFill>
                  <a:srgbClr val="990000"/>
                </a:solidFill>
                <a:ea typeface="新細明體" charset="-120"/>
              </a:rPr>
              <a:t>A sample record</a:t>
            </a:r>
            <a:endParaRPr lang="zh-TW" altLang="en-US" sz="3600" dirty="0">
              <a:solidFill>
                <a:srgbClr val="990000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Content Placeholder 2"/>
          <p:cNvSpPr>
            <a:spLocks noGrp="1"/>
          </p:cNvSpPr>
          <p:nvPr>
            <p:ph idx="4294967295"/>
          </p:nvPr>
        </p:nvSpPr>
        <p:spPr>
          <a:xfrm>
            <a:off x="0" y="1916113"/>
            <a:ext cx="914400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The index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entries for this poem will be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zh-TW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zh-TW" dirty="0" smtClean="0">
              <a:cs typeface="Times New Roman" pitchFamily="18" charset="0"/>
            </a:endParaRPr>
          </a:p>
        </p:txBody>
      </p:sp>
      <p:graphicFrame>
        <p:nvGraphicFramePr>
          <p:cNvPr id="37930" name="Group 42"/>
          <p:cNvGraphicFramePr>
            <a:graphicFrameLocks noGrp="1"/>
          </p:cNvGraphicFramePr>
          <p:nvPr/>
        </p:nvGraphicFramePr>
        <p:xfrm>
          <a:off x="107503" y="3140968"/>
          <a:ext cx="8928993" cy="2560003"/>
        </p:xfrm>
        <a:graphic>
          <a:graphicData uri="http://schemas.openxmlformats.org/drawingml/2006/table">
            <a:tbl>
              <a:tblPr/>
              <a:tblGrid>
                <a:gridCol w="664141"/>
                <a:gridCol w="959313"/>
                <a:gridCol w="885520"/>
                <a:gridCol w="1106900"/>
                <a:gridCol w="786702"/>
                <a:gridCol w="910544"/>
                <a:gridCol w="811727"/>
                <a:gridCol w="1180693"/>
                <a:gridCol w="885520"/>
                <a:gridCol w="737933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Element 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Author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作者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Author’s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DoB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DoD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生卒年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Essay/Poem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Title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篇名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Title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篇名</a:t>
                      </a: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影像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Form of 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文體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Subject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Keywords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Volume  Title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書名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Volume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Number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冊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Page Number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頁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李奎報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Li,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Kuibao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이규보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Yi,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Kyu-bo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1168-1241.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醉書示文長老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Zui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shu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shi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Wen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zhang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lao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굴림" pitchFamily="34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굴림" pitchFamily="34" charset="-127"/>
                          <a:cs typeface="Times New Roman" pitchFamily="18" charset="0"/>
                        </a:rPr>
                        <a:t>취서</a:t>
                      </a: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굴림" pitchFamily="34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굴림" pitchFamily="34" charset="-127"/>
                          <a:cs typeface="Times New Roman" pitchFamily="18" charset="0"/>
                        </a:rPr>
                        <a:t>시</a:t>
                      </a: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굴림" pitchFamily="34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굴림" pitchFamily="34" charset="-127"/>
                          <a:cs typeface="Times New Roman" pitchFamily="18" charset="0"/>
                        </a:rPr>
                        <a:t>문</a:t>
                      </a: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굴림" pitchFamily="34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굴림" pitchFamily="34" charset="-127"/>
                          <a:cs typeface="Times New Roman" pitchFamily="18" charset="0"/>
                        </a:rPr>
                        <a:t>장노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굴림" pitchFamily="34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Chwiso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si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Mun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changno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굴림" pitchFamily="34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古律詩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-</a:t>
                      </a: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七言绝句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Jue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東國李相國集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Dong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guo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Li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Xiangguo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ji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굴림" pitchFamily="34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굴림" pitchFamily="34" charset="-127"/>
                          <a:cs typeface="Times New Roman" pitchFamily="18" charset="0"/>
                        </a:rPr>
                        <a:t>동국이상국집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굴림" pitchFamily="34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Tongguk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Yi Sang-</a:t>
                      </a:r>
                      <a:r>
                        <a:rPr kumimoji="1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guk</a:t>
                      </a: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Jip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495" name="Picture 13"/>
          <p:cNvPicPr>
            <a:picLocks noChangeAspect="1" noChangeArrowheads="1"/>
          </p:cNvPicPr>
          <p:nvPr/>
        </p:nvPicPr>
        <p:blipFill>
          <a:blip r:embed="rId2" cstate="print"/>
          <a:srcRect l="17415" t="22347" r="52109" b="69320"/>
          <a:stretch>
            <a:fillRect/>
          </a:stretch>
        </p:blipFill>
        <p:spPr bwMode="auto">
          <a:xfrm rot="5400000">
            <a:off x="3250666" y="4534310"/>
            <a:ext cx="1706563" cy="3600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96" name="Slide Number Placeholder 5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F4CCFDC-A78F-46E8-B594-B62EAAE2BD5F}" type="slidenum">
              <a:rPr kumimoji="0" lang="en-US" altLang="zh-TW" sz="1400">
                <a:latin typeface="Arial" charset="0"/>
                <a:cs typeface="Arial" charset="0"/>
              </a:rPr>
              <a:pPr algn="r"/>
              <a:t>21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4888" y="0"/>
            <a:ext cx="666079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dirty="0" smtClean="0">
                <a:solidFill>
                  <a:srgbClr val="990000"/>
                </a:solidFill>
                <a:ea typeface="新細明體" charset="-120"/>
              </a:rPr>
              <a:t>Korean Classics Indexing Project--</a:t>
            </a:r>
            <a:endParaRPr lang="zh-TW" altLang="en-US" sz="3600" dirty="0" smtClean="0">
              <a:solidFill>
                <a:srgbClr val="990000"/>
              </a:solidFill>
              <a:ea typeface="新細明體" charset="-120"/>
            </a:endParaRPr>
          </a:p>
          <a:p>
            <a:pPr algn="ctr">
              <a:defRPr/>
            </a:pPr>
            <a:r>
              <a:rPr lang="en-US" altLang="zh-TW" sz="3600" dirty="0" smtClean="0">
                <a:solidFill>
                  <a:srgbClr val="990000"/>
                </a:solidFill>
                <a:ea typeface="新細明體" charset="-120"/>
              </a:rPr>
              <a:t>A sample record</a:t>
            </a:r>
            <a:endParaRPr lang="zh-TW" altLang="en-US" sz="3600" dirty="0" smtClean="0">
              <a:solidFill>
                <a:srgbClr val="990000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Content Placeholder 2"/>
          <p:cNvSpPr>
            <a:spLocks noGrp="1"/>
          </p:cNvSpPr>
          <p:nvPr>
            <p:ph idx="4294967295"/>
          </p:nvPr>
        </p:nvSpPr>
        <p:spPr>
          <a:xfrm>
            <a:off x="467544" y="2060575"/>
            <a:ext cx="8424936" cy="3744913"/>
          </a:xfrm>
          <a:ln>
            <a:noFill/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zh-TW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What’s next</a:t>
            </a:r>
          </a:p>
          <a:p>
            <a:pPr lvl="1">
              <a:defRPr/>
            </a:pP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Expand partnership</a:t>
            </a:r>
          </a:p>
          <a:p>
            <a:pPr lvl="1">
              <a:defRPr/>
            </a:pP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Expand collection in similar kind</a:t>
            </a:r>
          </a:p>
          <a:p>
            <a:pPr lvl="1">
              <a:defRPr/>
            </a:pP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Enhance library services to increase effective usage of library materials</a:t>
            </a:r>
          </a:p>
          <a:p>
            <a:pPr lvl="1">
              <a:defRPr/>
            </a:pPr>
            <a:r>
              <a:rPr lang="en-US" altLang="zh-TW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Contribute to scholarly communication and research activities  </a:t>
            </a:r>
            <a:endParaRPr lang="en-US" altLang="zh-TW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F93DC36-66F5-4102-981A-C93400C64A72}" type="slidenum">
              <a:rPr kumimoji="0" lang="en-US" altLang="zh-TW" sz="1400">
                <a:latin typeface="Arial" charset="0"/>
                <a:cs typeface="Arial" charset="0"/>
              </a:rPr>
              <a:pPr algn="r"/>
              <a:t>22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817" y="500042"/>
            <a:ext cx="77203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400" dirty="0" smtClean="0">
                <a:solidFill>
                  <a:srgbClr val="990000"/>
                </a:solidFill>
                <a:ea typeface="新細明體" charset="-120"/>
              </a:rPr>
              <a:t>Korean Classics Indexing Project</a:t>
            </a:r>
            <a:endParaRPr lang="zh-TW" altLang="en-US" sz="4400" dirty="0" smtClean="0">
              <a:solidFill>
                <a:srgbClr val="990000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ile:Zhaozhou Bri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142984"/>
            <a:ext cx="7215238" cy="495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49897" y="428604"/>
            <a:ext cx="59260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400" dirty="0" err="1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Anji</a:t>
            </a:r>
            <a:r>
              <a:rPr lang="en-US" altLang="zh-TW" sz="4400" dirty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 Bridge – The oldest </a:t>
            </a:r>
            <a:endParaRPr lang="zh-TW" altLang="en-US" sz="4400" dirty="0">
              <a:effectLst>
                <a:glow rad="228600">
                  <a:schemeClr val="accent5">
                    <a:lumMod val="75000"/>
                  </a:schemeClr>
                </a:glow>
              </a:effectLst>
              <a:ea typeface="新細明體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428868"/>
            <a:ext cx="7143800" cy="21441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en-US" altLang="zh-TW" sz="4000" dirty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If a bridge of old technology can </a:t>
            </a:r>
            <a:endParaRPr lang="en-US" altLang="zh-TW" sz="4000" dirty="0" smtClean="0">
              <a:effectLst>
                <a:glow rad="228600">
                  <a:schemeClr val="accent5">
                    <a:lumMod val="75000"/>
                  </a:schemeClr>
                </a:glow>
              </a:effectLst>
              <a:ea typeface="新細明體" charset="-120"/>
            </a:endParaRPr>
          </a:p>
          <a:p>
            <a:pPr algn="ctr">
              <a:lnSpc>
                <a:spcPts val="4000"/>
              </a:lnSpc>
              <a:defRPr/>
            </a:pPr>
            <a:r>
              <a:rPr lang="en-US" altLang="zh-TW" sz="4000" dirty="0" smtClean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establish </a:t>
            </a:r>
            <a:r>
              <a:rPr lang="en-US" altLang="zh-TW" sz="4000" dirty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long-lasting connection</a:t>
            </a:r>
            <a:r>
              <a:rPr lang="en-US" altLang="zh-TW" sz="4000" dirty="0" smtClean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,</a:t>
            </a:r>
          </a:p>
          <a:p>
            <a:pPr algn="ctr">
              <a:lnSpc>
                <a:spcPts val="4000"/>
              </a:lnSpc>
              <a:defRPr/>
            </a:pPr>
            <a:r>
              <a:rPr lang="en-US" altLang="zh-TW" sz="4000" dirty="0" smtClean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 </a:t>
            </a:r>
            <a:r>
              <a:rPr lang="en-US" altLang="zh-TW" sz="4000" dirty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with new technology, perhaps </a:t>
            </a:r>
            <a:r>
              <a:rPr lang="en-US" altLang="zh-TW" sz="4000" dirty="0" smtClean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we</a:t>
            </a:r>
          </a:p>
          <a:p>
            <a:pPr algn="ctr">
              <a:lnSpc>
                <a:spcPts val="4000"/>
              </a:lnSpc>
              <a:defRPr/>
            </a:pPr>
            <a:r>
              <a:rPr lang="en-US" altLang="zh-TW" sz="4000" dirty="0" smtClean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 </a:t>
            </a:r>
            <a:r>
              <a:rPr lang="en-US" altLang="zh-TW" sz="4000" dirty="0">
                <a:effectLst>
                  <a:glow rad="228600">
                    <a:schemeClr val="accent5">
                      <a:lumMod val="75000"/>
                    </a:schemeClr>
                  </a:glow>
                </a:effectLst>
                <a:ea typeface="新細明體" charset="-120"/>
              </a:rPr>
              <a:t>can connect the world. </a:t>
            </a:r>
            <a:endParaRPr lang="zh-TW" altLang="en-US" sz="4000" dirty="0">
              <a:effectLst>
                <a:glow rad="228600">
                  <a:schemeClr val="accent5">
                    <a:lumMod val="75000"/>
                  </a:schemeClr>
                </a:glow>
              </a:effectLst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535" y="2204864"/>
            <a:ext cx="394531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6000" dirty="0">
                <a:effectLst/>
                <a:ea typeface="新細明體" charset="-120"/>
              </a:rPr>
              <a:t>Thank </a:t>
            </a:r>
            <a:r>
              <a:rPr lang="en-US" altLang="zh-TW" sz="6000" dirty="0" smtClean="0">
                <a:effectLst/>
                <a:ea typeface="新細明體" charset="-120"/>
              </a:rPr>
              <a:t>you! </a:t>
            </a:r>
            <a:endParaRPr lang="zh-TW" altLang="en-US" sz="6000" dirty="0">
              <a:effectLst/>
              <a:ea typeface="新細明體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3429000"/>
            <a:ext cx="288032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TW" sz="2200" dirty="0" smtClean="0">
              <a:effectLst/>
              <a:ea typeface="新細明體" charset="-120"/>
              <a:hlinkClick r:id="rId2"/>
            </a:endParaRPr>
          </a:p>
          <a:p>
            <a:pPr algn="ctr">
              <a:defRPr/>
            </a:pPr>
            <a:endParaRPr lang="en-US" altLang="zh-TW" sz="2200" dirty="0" smtClean="0">
              <a:effectLst/>
              <a:ea typeface="新細明體" charset="-120"/>
              <a:hlinkClick r:id="rId2"/>
            </a:endParaRPr>
          </a:p>
          <a:p>
            <a:pPr algn="ctr">
              <a:defRPr/>
            </a:pPr>
            <a:endParaRPr lang="en-US" altLang="zh-TW" sz="2200" dirty="0" smtClean="0">
              <a:effectLst/>
              <a:ea typeface="新細明體" charset="-120"/>
              <a:hlinkClick r:id="rId2"/>
            </a:endParaRPr>
          </a:p>
          <a:p>
            <a:pPr algn="ctr">
              <a:defRPr/>
            </a:pPr>
            <a:r>
              <a:rPr lang="en-US" altLang="zh-TW" sz="2200" dirty="0" smtClean="0">
                <a:effectLst/>
                <a:ea typeface="新細明體" charset="-120"/>
                <a:hlinkClick r:id="rId2"/>
              </a:rPr>
              <a:t>hsching@cityu.edu.hk</a:t>
            </a:r>
            <a:endParaRPr lang="en-US" altLang="zh-TW" sz="2200" dirty="0" smtClean="0">
              <a:effectLst/>
              <a:ea typeface="新細明體" charset="-120"/>
            </a:endParaRPr>
          </a:p>
          <a:p>
            <a:pPr algn="ctr">
              <a:defRPr/>
            </a:pPr>
            <a:r>
              <a:rPr lang="en-US" altLang="zh-TW" sz="2200" dirty="0" smtClean="0">
                <a:effectLst/>
                <a:ea typeface="新細明體" charset="-120"/>
                <a:hlinkClick r:id="rId3"/>
              </a:rPr>
              <a:t>lbceline@cityu.edu.hk</a:t>
            </a:r>
            <a:endParaRPr lang="en-US" altLang="zh-TW" sz="2200" dirty="0" smtClean="0">
              <a:effectLst/>
              <a:ea typeface="新細明體" charset="-120"/>
            </a:endParaRPr>
          </a:p>
          <a:p>
            <a:pPr algn="ctr">
              <a:defRPr/>
            </a:pPr>
            <a:endParaRPr lang="en-US" altLang="zh-TW" sz="3000" dirty="0" smtClean="0">
              <a:effectLst/>
              <a:ea typeface="新細明體" charset="-120"/>
            </a:endParaRPr>
          </a:p>
          <a:p>
            <a:pPr algn="ctr">
              <a:defRPr/>
            </a:pPr>
            <a:endParaRPr lang="zh-TW" altLang="en-US" sz="3000" dirty="0">
              <a:effectLst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56792"/>
            <a:ext cx="8568952" cy="4392488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Comprehensive resources on Korean culture that records Sino-Korean Relationship</a:t>
            </a:r>
            <a:r>
              <a:rPr lang="en-US" altLang="zh-TW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</a:p>
          <a:p>
            <a:pPr marL="820738" lvl="1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altLang="zh-TW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written in </a:t>
            </a:r>
            <a:r>
              <a:rPr lang="en-US" altLang="zh-TW" sz="2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classical Chinese</a:t>
            </a:r>
            <a:r>
              <a:rPr lang="en-US" altLang="zh-TW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by thousands of</a:t>
            </a:r>
            <a:r>
              <a:rPr lang="en-US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Korean authors </a:t>
            </a:r>
            <a:endParaRPr lang="en-US" altLang="zh-TW" sz="2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820738" lvl="1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altLang="zh-TW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Covers works from 7</a:t>
            </a:r>
            <a:r>
              <a:rPr lang="en-US" altLang="zh-TW" sz="2000" baseline="30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  </a:t>
            </a:r>
            <a:r>
              <a:rPr lang="en-US" altLang="zh-TW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century to early 20</a:t>
            </a:r>
            <a:r>
              <a:rPr lang="en-US" altLang="zh-TW" sz="2000" baseline="30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</a:t>
            </a:r>
            <a:r>
              <a:rPr lang="en-US" altLang="zh-TW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century </a:t>
            </a:r>
          </a:p>
          <a:p>
            <a:pPr marL="820738" lvl="1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US" altLang="zh-TW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Covers philosophy, history, arts, politics, social sciences, economy, military, geography, astrology, and </a:t>
            </a:r>
            <a:r>
              <a:rPr lang="en-US" altLang="zh-TW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more</a:t>
            </a:r>
          </a:p>
          <a:p>
            <a:pPr>
              <a:lnSpc>
                <a:spcPct val="90000"/>
              </a:lnSpc>
              <a:spcAft>
                <a:spcPct val="30000"/>
              </a:spcAft>
              <a:buNone/>
              <a:defRPr/>
            </a:pPr>
            <a:r>
              <a:rPr lang="en-US" altLang="zh-TW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Values</a:t>
            </a:r>
            <a:r>
              <a:rPr lang="en-US" altLang="zh-TW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: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altLang="zh-TW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High research value for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 Sino-Korean relationship studies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altLang="zh-TW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An important source of materials for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East Asian studies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and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 Confucianism development studies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altLang="zh-TW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Highly attracted to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local scholars and students</a:t>
            </a:r>
            <a:r>
              <a:rPr lang="en-US" altLang="zh-TW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 as well as visiting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Times New Roman" pitchFamily="18" charset="0"/>
              </a:rPr>
              <a:t>researchers from overseas and Mainland China</a:t>
            </a:r>
          </a:p>
          <a:p>
            <a:pPr marL="820738" lvl="1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  <a:defRPr/>
            </a:pPr>
            <a:endParaRPr lang="zh-TW" altLang="zh-CN" sz="2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468313" y="1484313"/>
            <a:ext cx="8280400" cy="1587"/>
          </a:xfrm>
          <a:custGeom>
            <a:avLst/>
            <a:gdLst>
              <a:gd name="T0" fmla="*/ 0 w 5216"/>
              <a:gd name="T1" fmla="*/ 0 h 1"/>
              <a:gd name="T2" fmla="*/ 2147483647 w 5216"/>
              <a:gd name="T3" fmla="*/ 0 h 1"/>
              <a:gd name="T4" fmla="*/ 0 w 5216"/>
              <a:gd name="T5" fmla="*/ 0 h 1"/>
              <a:gd name="T6" fmla="*/ 0 60000 65536"/>
              <a:gd name="T7" fmla="*/ 0 60000 65536"/>
              <a:gd name="T8" fmla="*/ 0 60000 65536"/>
              <a:gd name="T9" fmla="*/ 0 w 5216"/>
              <a:gd name="T10" fmla="*/ 0 h 1"/>
              <a:gd name="T11" fmla="*/ 5216 w 521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6" h="1">
                <a:moveTo>
                  <a:pt x="0" y="0"/>
                </a:moveTo>
                <a:cubicBezTo>
                  <a:pt x="0" y="0"/>
                  <a:pt x="5216" y="0"/>
                  <a:pt x="5216" y="0"/>
                </a:cubicBezTo>
                <a:cubicBezTo>
                  <a:pt x="5216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Slide Number Placeholder 4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691E301-C193-4834-8CE0-60F9410082BC}" type="slidenum">
              <a:rPr kumimoji="0" lang="en-US" altLang="zh-TW" sz="1400">
                <a:latin typeface="Arial" charset="0"/>
                <a:cs typeface="Arial" charset="0"/>
              </a:rPr>
              <a:pPr algn="r"/>
              <a:t>3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14290"/>
            <a:ext cx="64948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solidFill>
                  <a:srgbClr val="990000"/>
                </a:solidFill>
                <a:cs typeface="Times New Roman" pitchFamily="18" charset="0"/>
              </a:rPr>
              <a:t>Hangguk</a:t>
            </a: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cs typeface="Times New Roman" pitchFamily="18" charset="0"/>
              </a:rPr>
              <a:t>Yoktae</a:t>
            </a: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cs typeface="Times New Roman" pitchFamily="18" charset="0"/>
              </a:rPr>
              <a:t>Munjip</a:t>
            </a: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cs typeface="Times New Roman" pitchFamily="18" charset="0"/>
              </a:rPr>
              <a:t>Chongso</a:t>
            </a: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/>
            </a:r>
            <a:b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</a:b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>《</a:t>
            </a:r>
            <a:r>
              <a:rPr lang="zh-TW" altLang="en-US" sz="3000" dirty="0" smtClean="0">
                <a:solidFill>
                  <a:srgbClr val="990000"/>
                </a:solidFill>
                <a:cs typeface="Times New Roman" pitchFamily="18" charset="0"/>
              </a:rPr>
              <a:t>韓國歷代文集叢書</a:t>
            </a:r>
            <a:r>
              <a:rPr lang="en-US" altLang="zh-TW" sz="3000" dirty="0" smtClean="0">
                <a:solidFill>
                  <a:srgbClr val="990000"/>
                </a:solidFill>
                <a:cs typeface="Times New Roman" pitchFamily="18" charset="0"/>
              </a:rPr>
              <a:t>》</a:t>
            </a:r>
            <a:endParaRPr lang="en-US" altLang="zh-TW" sz="3000" dirty="0" smtClean="0">
              <a:solidFill>
                <a:srgbClr val="99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395536" y="1628775"/>
            <a:ext cx="8640960" cy="453652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treasure</a:t>
            </a:r>
            <a:r>
              <a:rPr lang="en-US" altLang="zh-TW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house of resources</a:t>
            </a:r>
            <a:r>
              <a:rPr lang="en-US" altLang="zh-TW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of cultural exchange history between Korea and China</a:t>
            </a:r>
            <a:r>
              <a:rPr lang="en-US" altLang="zh-TW" sz="3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</a:p>
          <a:p>
            <a:pPr marL="622300" lvl="1" indent="-266700" eaLnBrk="1" hangingPunct="1">
              <a:spcBef>
                <a:spcPct val="25000"/>
              </a:spcBef>
              <a:buClr>
                <a:schemeClr val="tx1"/>
              </a:buClr>
              <a:defRPr/>
            </a:pPr>
            <a:r>
              <a:rPr lang="en-US" altLang="zh-TW" sz="2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Presented to Chinese scholars how China was known to and remembered by Korean at the ancient time</a:t>
            </a:r>
          </a:p>
          <a:p>
            <a:pPr marL="622300" lvl="1" indent="-266700" eaLnBrk="1" hangingPunct="1">
              <a:spcBef>
                <a:spcPct val="25000"/>
              </a:spcBef>
              <a:buClr>
                <a:schemeClr val="tx1"/>
              </a:buClr>
              <a:defRPr/>
            </a:pPr>
            <a:r>
              <a:rPr lang="en-US" altLang="zh-TW" sz="2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Some historical information about China were not recorded or only briefly recorded in the Chinese historical documents</a:t>
            </a:r>
          </a:p>
          <a:p>
            <a:pPr marL="622300" lvl="1" indent="-266700" eaLnBrk="1" hangingPunct="1">
              <a:spcBef>
                <a:spcPct val="25000"/>
              </a:spcBef>
              <a:buClr>
                <a:schemeClr val="tx1"/>
              </a:buClr>
              <a:defRPr/>
            </a:pPr>
            <a:r>
              <a:rPr lang="en-US" altLang="zh-TW" sz="2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Valuable supplementary materials for scholars in studying Chinese history, culture, philosophy, and foreign relations from the perspective of foreigners</a:t>
            </a:r>
          </a:p>
          <a:p>
            <a:pPr marL="622300" lvl="1" indent="-266700" eaLnBrk="1" hangingPunct="1">
              <a:spcBef>
                <a:spcPct val="25000"/>
              </a:spcBef>
              <a:buClr>
                <a:schemeClr val="tx1"/>
              </a:buClr>
              <a:defRPr/>
            </a:pPr>
            <a:r>
              <a:rPr lang="en-US" altLang="zh-TW" sz="2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Valuable for studying the development / spread of Confucianism in the East Asia region</a:t>
            </a:r>
            <a:endParaRPr lang="en-US" altLang="zh-TW" sz="2300" dirty="0" smtClean="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907384D-CDD8-44BB-A8A1-F7413F8CCEC7}" type="slidenum">
              <a:rPr kumimoji="0" lang="en-US" altLang="zh-TW" sz="1400">
                <a:latin typeface="Arial" charset="0"/>
                <a:cs typeface="Arial" charset="0"/>
              </a:rPr>
              <a:pPr algn="r"/>
              <a:t>4</a:t>
            </a:fld>
            <a:endParaRPr kumimoji="0" lang="en-US" altLang="zh-TW" sz="1400">
              <a:latin typeface="Arial" charset="0"/>
              <a:cs typeface="Arial" charset="0"/>
            </a:endParaRPr>
          </a:p>
        </p:txBody>
      </p:sp>
      <p:sp>
        <p:nvSpPr>
          <p:cNvPr id="7173" name="Freeform 4"/>
          <p:cNvSpPr>
            <a:spLocks/>
          </p:cNvSpPr>
          <p:nvPr/>
        </p:nvSpPr>
        <p:spPr bwMode="auto">
          <a:xfrm>
            <a:off x="468313" y="1484313"/>
            <a:ext cx="8280400" cy="1587"/>
          </a:xfrm>
          <a:custGeom>
            <a:avLst/>
            <a:gdLst>
              <a:gd name="T0" fmla="*/ 0 w 5216"/>
              <a:gd name="T1" fmla="*/ 0 h 1"/>
              <a:gd name="T2" fmla="*/ 2147483647 w 5216"/>
              <a:gd name="T3" fmla="*/ 0 h 1"/>
              <a:gd name="T4" fmla="*/ 0 w 5216"/>
              <a:gd name="T5" fmla="*/ 0 h 1"/>
              <a:gd name="T6" fmla="*/ 0 60000 65536"/>
              <a:gd name="T7" fmla="*/ 0 60000 65536"/>
              <a:gd name="T8" fmla="*/ 0 60000 65536"/>
              <a:gd name="T9" fmla="*/ 0 w 5216"/>
              <a:gd name="T10" fmla="*/ 0 h 1"/>
              <a:gd name="T11" fmla="*/ 5216 w 521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6" h="1">
                <a:moveTo>
                  <a:pt x="0" y="0"/>
                </a:moveTo>
                <a:cubicBezTo>
                  <a:pt x="0" y="0"/>
                  <a:pt x="5216" y="0"/>
                  <a:pt x="5216" y="0"/>
                </a:cubicBezTo>
                <a:cubicBezTo>
                  <a:pt x="5216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82626" y="214290"/>
            <a:ext cx="544418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solidFill>
                  <a:srgbClr val="990000"/>
                </a:solidFill>
                <a:cs typeface="Times New Roman" pitchFamily="18" charset="0"/>
              </a:rPr>
              <a:t>Hangguk</a:t>
            </a: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cs typeface="Times New Roman" pitchFamily="18" charset="0"/>
              </a:rPr>
              <a:t>Yoktae</a:t>
            </a: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cs typeface="Times New Roman" pitchFamily="18" charset="0"/>
              </a:rPr>
              <a:t>Munjip</a:t>
            </a: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cs typeface="Times New Roman" pitchFamily="18" charset="0"/>
              </a:rPr>
              <a:t>Chongso</a:t>
            </a: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/>
            </a:r>
            <a:b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</a:br>
            <a:r>
              <a:rPr lang="en-US" sz="3000" dirty="0" smtClean="0">
                <a:solidFill>
                  <a:srgbClr val="990000"/>
                </a:solidFill>
                <a:cs typeface="Times New Roman" pitchFamily="18" charset="0"/>
              </a:rPr>
              <a:t>《</a:t>
            </a:r>
            <a:r>
              <a:rPr lang="zh-TW" altLang="en-US" sz="3000" dirty="0" smtClean="0">
                <a:solidFill>
                  <a:srgbClr val="990000"/>
                </a:solidFill>
                <a:cs typeface="Times New Roman" pitchFamily="18" charset="0"/>
              </a:rPr>
              <a:t>韓國歷代文集叢書</a:t>
            </a:r>
            <a:r>
              <a:rPr lang="en-US" altLang="zh-TW" sz="3000" dirty="0" smtClean="0">
                <a:solidFill>
                  <a:srgbClr val="990000"/>
                </a:solidFill>
                <a:cs typeface="Times New Roman" pitchFamily="18" charset="0"/>
              </a:rPr>
              <a:t>》</a:t>
            </a:r>
            <a:endParaRPr lang="zh-TW" altLang="en-US" sz="3000" dirty="0">
              <a:solidFill>
                <a:srgbClr val="99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Shift of Korean writing</a:t>
            </a:r>
            <a:endParaRPr lang="en-US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844824"/>
          <a:ext cx="6876256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216024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~4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century 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Chinese script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was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adopted to write Korean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5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(Han - Tang</a:t>
                      </a:r>
                      <a:r>
                        <a:rPr lang="en-US" sz="1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Dynasty </a:t>
                      </a:r>
                      <a:r>
                        <a:rPr lang="zh-TW" altLang="en-US" sz="1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唐朝 </a:t>
                      </a:r>
                      <a:r>
                        <a:rPr lang="en-US" sz="1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China)</a:t>
                      </a:r>
                      <a:endParaRPr lang="en-US" sz="15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during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Silla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Kingdoms (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新羅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</a:p>
                    <a:p>
                      <a:endParaRPr lang="en-US" alt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1446</a:t>
                      </a:r>
                    </a:p>
                    <a:p>
                      <a:pPr algn="r"/>
                      <a:r>
                        <a:rPr lang="en-US" altLang="zh-TW" sz="1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(Ming </a:t>
                      </a:r>
                      <a:r>
                        <a:rPr lang="en-US" sz="1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Dynasty </a:t>
                      </a:r>
                      <a:r>
                        <a:rPr lang="zh-TW" altLang="en-US" sz="1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明朝</a:t>
                      </a:r>
                      <a:r>
                        <a:rPr lang="en-US" sz="1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in China, 1368-1644)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New script invented – Hangul - </a:t>
                      </a:r>
                      <a:r>
                        <a:rPr lang="en-US" altLang="ko-K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Hunminjeongeum</a:t>
                      </a: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ko-KR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훈민정음</a:t>
                      </a: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ko-KR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訓民正音</a:t>
                      </a:r>
                      <a:r>
                        <a:rPr lang="en-US" altLang="ko-KR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Promulgated in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Joseon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Dynasty</a:t>
                      </a:r>
                      <a:r>
                        <a:rPr lang="zh-TW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朝鮮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1392-1910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by the fourth king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Sejong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the Great (</a:t>
                      </a:r>
                      <a:r>
                        <a:rPr lang="zh-TW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世宗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1940s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Hangul became the exclusive writing system in North Korea &amp; South Korea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://upload.wikimedia.org/wikipedia/commons/c/c7/Hunmin_jeong-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24944"/>
            <a:ext cx="2267744" cy="301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Shift of Korean writing</a:t>
            </a:r>
            <a:endParaRPr lang="en-US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628801"/>
          <a:ext cx="2339752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433"/>
                <a:gridCol w="266319"/>
              </a:tblGrid>
              <a:tr h="958103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Korean work written in Chinese script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241">
                <a:tc>
                  <a:txBody>
                    <a:bodyPr/>
                    <a:lstStyle/>
                    <a:p>
                      <a:pPr algn="r"/>
                      <a:endParaRPr 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5535">
                <a:tc>
                  <a:txBody>
                    <a:bodyPr/>
                    <a:lstStyle/>
                    <a:p>
                      <a:pPr algn="r"/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Korean work written in mixed script 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241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6383">
                <a:tc>
                  <a:txBody>
                    <a:bodyPr/>
                    <a:lstStyle/>
                    <a:p>
                      <a:pPr algn="r"/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Korean work written in Hangul script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2119811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04248" y="3284984"/>
            <a:ext cx="2339752" cy="33843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600" dirty="0" smtClean="0"/>
              <a:t>우리가 관심을 갖는 문사철 영역 속의 고대 한적의 연구에 대해 말하자면</a:t>
            </a:r>
            <a:r>
              <a:rPr lang="en-US" sz="1600" dirty="0" smtClean="0"/>
              <a:t>, </a:t>
            </a:r>
            <a:r>
              <a:rPr lang="ko-KR" altLang="en-US" sz="1600" dirty="0" smtClean="0"/>
              <a:t>한국학자의 고대중국 한적의 연구는 일제시대나 독립후인</a:t>
            </a:r>
            <a:r>
              <a:rPr lang="en-US" sz="1600" dirty="0" smtClean="0"/>
              <a:t> 1980</a:t>
            </a:r>
            <a:r>
              <a:rPr lang="ko-KR" altLang="en-US" sz="1600" dirty="0" smtClean="0"/>
              <a:t>년 이전까지와 비교하면 아주 크게 증가했다고 할 수 있으니</a:t>
            </a:r>
            <a:r>
              <a:rPr lang="en-US" sz="1600" dirty="0" smtClean="0"/>
              <a:t>, </a:t>
            </a:r>
            <a:r>
              <a:rPr lang="ko-KR" altLang="en-US" sz="1600" dirty="0" smtClean="0"/>
              <a:t>이는 전에는 상상하기도 어려운 일이었다</a:t>
            </a:r>
            <a:r>
              <a:rPr lang="en-US" sz="1600" dirty="0" smtClean="0"/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2376264" cy="389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Shift of Korean writing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Issues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Gap:  today’s readers may have problems to understand/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interpretate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Korean classic works written in Chinese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Gap:  today’s readers may have problems to search the publications of Korean classic works written in Chinese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Hangguk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Yoktae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Munjip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Chongso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TW" alt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韓國歷代文集叢書</a:t>
            </a:r>
            <a:r>
              <a:rPr lang="en-US" altLang="zh-TW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》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 in this set of anthologies were all written in Chinese in various literature formats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Essays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Poems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Religious works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Memorials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pedigrees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more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Hangguk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Yoktae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Munjip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Chongso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TW" alt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韓國歷代文集叢書</a:t>
            </a:r>
            <a:r>
              <a:rPr lang="en-US" altLang="zh-TW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》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Reading and interpretation difficulties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Chinese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Korean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other people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-cityu">
  <a:themeElements>
    <a:clrScheme name="background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ground1">
      <a:majorFont>
        <a:latin typeface="Garamond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background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tyu them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1_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2_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2_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ityU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</TotalTime>
  <Words>1176</Words>
  <Application>Microsoft Office PowerPoint</Application>
  <PresentationFormat>On-screen Show (4:3)</PresentationFormat>
  <Paragraphs>241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Custom Design</vt:lpstr>
      <vt:lpstr>1_Custom Design</vt:lpstr>
      <vt:lpstr>Theme-cityu</vt:lpstr>
      <vt:lpstr>Office 佈景主題</vt:lpstr>
      <vt:lpstr>Cityu theme</vt:lpstr>
      <vt:lpstr>1_Default Design</vt:lpstr>
      <vt:lpstr>2_Default Design</vt:lpstr>
      <vt:lpstr>4_Default Design</vt:lpstr>
      <vt:lpstr>cityU_theme</vt:lpstr>
      <vt:lpstr>Slide 1</vt:lpstr>
      <vt:lpstr>Hangguk Yoktae Munjip Chongso 《韓國歷代文集叢書》</vt:lpstr>
      <vt:lpstr>Slide 3</vt:lpstr>
      <vt:lpstr>Slide 4</vt:lpstr>
      <vt:lpstr>Shift of Korean writing</vt:lpstr>
      <vt:lpstr>Shift of Korean writing</vt:lpstr>
      <vt:lpstr>Shift of Korean writing</vt:lpstr>
      <vt:lpstr>Hangguk Yoktae Munjip Chongso 《韓國歷代文集叢書》</vt:lpstr>
      <vt:lpstr>Hangguk Yoktae Munjip Chongso 《韓國歷代文集叢書》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City University of Hong Kong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ABC</dc:creator>
  <cp:lastModifiedBy>User</cp:lastModifiedBy>
  <cp:revision>354</cp:revision>
  <dcterms:created xsi:type="dcterms:W3CDTF">2009-10-26T15:24:55Z</dcterms:created>
  <dcterms:modified xsi:type="dcterms:W3CDTF">2010-10-20T14:51:06Z</dcterms:modified>
</cp:coreProperties>
</file>